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3"/>
  </p:notesMasterIdLst>
  <p:sldIdLst>
    <p:sldId id="261" r:id="rId2"/>
  </p:sldIdLst>
  <p:sldSz cx="7561263" cy="10440988"/>
  <p:notesSz cx="6735763" cy="9866313"/>
  <p:defaultTextStyle>
    <a:defPPr>
      <a:defRPr lang="ja-JP"/>
    </a:defPPr>
    <a:lvl1pPr marL="0" algn="l" defTabSz="1028700" rtl="0" eaLnBrk="1" latinLnBrk="0" hangingPunct="1">
      <a:defRPr kumimoji="1" sz="2000" kern="1200">
        <a:solidFill>
          <a:schemeClr val="tx1"/>
        </a:solidFill>
        <a:latin typeface="+mn-lt"/>
        <a:ea typeface="+mn-ea"/>
        <a:cs typeface="+mn-cs"/>
      </a:defRPr>
    </a:lvl1pPr>
    <a:lvl2pPr marL="514350" algn="l" defTabSz="1028700" rtl="0" eaLnBrk="1" latinLnBrk="0" hangingPunct="1">
      <a:defRPr kumimoji="1" sz="2000" kern="1200">
        <a:solidFill>
          <a:schemeClr val="tx1"/>
        </a:solidFill>
        <a:latin typeface="+mn-lt"/>
        <a:ea typeface="+mn-ea"/>
        <a:cs typeface="+mn-cs"/>
      </a:defRPr>
    </a:lvl2pPr>
    <a:lvl3pPr marL="1028700" algn="l" defTabSz="1028700" rtl="0" eaLnBrk="1" latinLnBrk="0" hangingPunct="1">
      <a:defRPr kumimoji="1" sz="2000" kern="1200">
        <a:solidFill>
          <a:schemeClr val="tx1"/>
        </a:solidFill>
        <a:latin typeface="+mn-lt"/>
        <a:ea typeface="+mn-ea"/>
        <a:cs typeface="+mn-cs"/>
      </a:defRPr>
    </a:lvl3pPr>
    <a:lvl4pPr marL="1543050" algn="l" defTabSz="1028700" rtl="0" eaLnBrk="1" latinLnBrk="0" hangingPunct="1">
      <a:defRPr kumimoji="1" sz="2000" kern="1200">
        <a:solidFill>
          <a:schemeClr val="tx1"/>
        </a:solidFill>
        <a:latin typeface="+mn-lt"/>
        <a:ea typeface="+mn-ea"/>
        <a:cs typeface="+mn-cs"/>
      </a:defRPr>
    </a:lvl4pPr>
    <a:lvl5pPr marL="2057400" algn="l" defTabSz="1028700" rtl="0" eaLnBrk="1" latinLnBrk="0" hangingPunct="1">
      <a:defRPr kumimoji="1" sz="2000" kern="1200">
        <a:solidFill>
          <a:schemeClr val="tx1"/>
        </a:solidFill>
        <a:latin typeface="+mn-lt"/>
        <a:ea typeface="+mn-ea"/>
        <a:cs typeface="+mn-cs"/>
      </a:defRPr>
    </a:lvl5pPr>
    <a:lvl6pPr marL="2571750" algn="l" defTabSz="1028700" rtl="0" eaLnBrk="1" latinLnBrk="0" hangingPunct="1">
      <a:defRPr kumimoji="1" sz="2000" kern="1200">
        <a:solidFill>
          <a:schemeClr val="tx1"/>
        </a:solidFill>
        <a:latin typeface="+mn-lt"/>
        <a:ea typeface="+mn-ea"/>
        <a:cs typeface="+mn-cs"/>
      </a:defRPr>
    </a:lvl6pPr>
    <a:lvl7pPr marL="3086100" algn="l" defTabSz="1028700" rtl="0" eaLnBrk="1" latinLnBrk="0" hangingPunct="1">
      <a:defRPr kumimoji="1" sz="2000" kern="1200">
        <a:solidFill>
          <a:schemeClr val="tx1"/>
        </a:solidFill>
        <a:latin typeface="+mn-lt"/>
        <a:ea typeface="+mn-ea"/>
        <a:cs typeface="+mn-cs"/>
      </a:defRPr>
    </a:lvl7pPr>
    <a:lvl8pPr marL="3600450" algn="l" defTabSz="1028700" rtl="0" eaLnBrk="1" latinLnBrk="0" hangingPunct="1">
      <a:defRPr kumimoji="1" sz="2000" kern="1200">
        <a:solidFill>
          <a:schemeClr val="tx1"/>
        </a:solidFill>
        <a:latin typeface="+mn-lt"/>
        <a:ea typeface="+mn-ea"/>
        <a:cs typeface="+mn-cs"/>
      </a:defRPr>
    </a:lvl8pPr>
    <a:lvl9pPr marL="4114800" algn="l" defTabSz="1028700" rtl="0" eaLnBrk="1" latinLnBrk="0" hangingPunct="1">
      <a:defRPr kumimoji="1"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89">
          <p15:clr>
            <a:srgbClr val="A4A3A4"/>
          </p15:clr>
        </p15:guide>
        <p15:guide id="2" pos="238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中西 陽子" initials="中西" lastIdx="1" clrIdx="0">
    <p:extLst>
      <p:ext uri="{19B8F6BF-5375-455C-9EA6-DF929625EA0E}">
        <p15:presenceInfo xmlns:p15="http://schemas.microsoft.com/office/powerpoint/2012/main" userId="中西 陽子"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BFF"/>
    <a:srgbClr val="FF0066"/>
    <a:srgbClr val="0000FF"/>
    <a:srgbClr val="FFF3FF"/>
    <a:srgbClr val="FFCCFF"/>
    <a:srgbClr val="FF3399"/>
    <a:srgbClr val="FFFF66"/>
    <a:srgbClr val="FFFF00"/>
    <a:srgbClr val="FFFFFF"/>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40" autoAdjust="0"/>
    <p:restoredTop sz="94660"/>
  </p:normalViewPr>
  <p:slideViewPr>
    <p:cSldViewPr>
      <p:cViewPr varScale="1">
        <p:scale>
          <a:sx n="48" d="100"/>
          <a:sy n="48" d="100"/>
        </p:scale>
        <p:origin x="2658" y="60"/>
      </p:cViewPr>
      <p:guideLst>
        <p:guide orient="horz" pos="3289"/>
        <p:guide pos="23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19413" cy="493713"/>
          </a:xfrm>
          <a:prstGeom prst="rect">
            <a:avLst/>
          </a:prstGeom>
        </p:spPr>
        <p:txBody>
          <a:bodyPr vert="horz" lIns="91429" tIns="45715" rIns="91429"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3713"/>
          </a:xfrm>
          <a:prstGeom prst="rect">
            <a:avLst/>
          </a:prstGeom>
        </p:spPr>
        <p:txBody>
          <a:bodyPr vert="horz" lIns="91429" tIns="45715" rIns="91429" bIns="45715" rtlCol="0"/>
          <a:lstStyle>
            <a:lvl1pPr algn="r">
              <a:defRPr sz="1200"/>
            </a:lvl1pPr>
          </a:lstStyle>
          <a:p>
            <a:fld id="{48316774-ACF7-4740-8884-E9B2CA0B83F4}" type="datetimeFigureOut">
              <a:rPr kumimoji="1" lang="ja-JP" altLang="en-US" smtClean="0"/>
              <a:pPr/>
              <a:t>2021/3/30</a:t>
            </a:fld>
            <a:endParaRPr kumimoji="1" lang="ja-JP" altLang="en-US"/>
          </a:p>
        </p:txBody>
      </p:sp>
      <p:sp>
        <p:nvSpPr>
          <p:cNvPr id="4" name="スライド イメージ プレースホルダー 3"/>
          <p:cNvSpPr>
            <a:spLocks noGrp="1" noRot="1" noChangeAspect="1"/>
          </p:cNvSpPr>
          <p:nvPr>
            <p:ph type="sldImg" idx="2"/>
          </p:nvPr>
        </p:nvSpPr>
        <p:spPr>
          <a:xfrm>
            <a:off x="2028825" y="739775"/>
            <a:ext cx="2678113" cy="3700463"/>
          </a:xfrm>
          <a:prstGeom prst="rect">
            <a:avLst/>
          </a:prstGeom>
          <a:noFill/>
          <a:ln w="12700">
            <a:solidFill>
              <a:prstClr val="black"/>
            </a:solidFill>
          </a:ln>
        </p:spPr>
        <p:txBody>
          <a:bodyPr vert="horz" lIns="91429" tIns="45715" rIns="91429" bIns="45715" rtlCol="0" anchor="ctr"/>
          <a:lstStyle/>
          <a:p>
            <a:endParaRPr lang="ja-JP" altLang="en-US"/>
          </a:p>
        </p:txBody>
      </p:sp>
      <p:sp>
        <p:nvSpPr>
          <p:cNvPr id="5" name="ノート プレースホルダー 4"/>
          <p:cNvSpPr>
            <a:spLocks noGrp="1"/>
          </p:cNvSpPr>
          <p:nvPr>
            <p:ph type="body" sz="quarter" idx="3"/>
          </p:nvPr>
        </p:nvSpPr>
        <p:spPr>
          <a:xfrm>
            <a:off x="673101" y="4686301"/>
            <a:ext cx="5389563" cy="4440238"/>
          </a:xfrm>
          <a:prstGeom prst="rect">
            <a:avLst/>
          </a:prstGeom>
        </p:spPr>
        <p:txBody>
          <a:bodyPr vert="horz" lIns="91429" tIns="45715" rIns="91429"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371014"/>
            <a:ext cx="2919413" cy="493712"/>
          </a:xfrm>
          <a:prstGeom prst="rect">
            <a:avLst/>
          </a:prstGeom>
        </p:spPr>
        <p:txBody>
          <a:bodyPr vert="horz" lIns="91429" tIns="45715" rIns="91429"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4"/>
            <a:ext cx="2919412" cy="493712"/>
          </a:xfrm>
          <a:prstGeom prst="rect">
            <a:avLst/>
          </a:prstGeom>
        </p:spPr>
        <p:txBody>
          <a:bodyPr vert="horz" lIns="91429" tIns="45715" rIns="91429" bIns="45715" rtlCol="0" anchor="b"/>
          <a:lstStyle>
            <a:lvl1pPr algn="r">
              <a:defRPr sz="1200"/>
            </a:lvl1pPr>
          </a:lstStyle>
          <a:p>
            <a:fld id="{D3887C42-4D1B-4ACA-8CC1-307C04A1947C}" type="slidenum">
              <a:rPr kumimoji="1" lang="ja-JP" altLang="en-US" smtClean="0"/>
              <a:pPr/>
              <a:t>‹#›</a:t>
            </a:fld>
            <a:endParaRPr kumimoji="1" lang="ja-JP" altLang="en-US"/>
          </a:p>
        </p:txBody>
      </p:sp>
    </p:spTree>
    <p:extLst>
      <p:ext uri="{BB962C8B-B14F-4D97-AF65-F5344CB8AC3E}">
        <p14:creationId xmlns:p14="http://schemas.microsoft.com/office/powerpoint/2010/main" val="907943910"/>
      </p:ext>
    </p:extLst>
  </p:cSld>
  <p:clrMap bg1="lt1" tx1="dk1" bg2="lt2" tx2="dk2" accent1="accent1" accent2="accent2" accent3="accent3" accent4="accent4" accent5="accent5" accent6="accent6" hlink="hlink" folHlink="folHlink"/>
  <p:notesStyle>
    <a:lvl1pPr marL="0" algn="l" defTabSz="1028700" rtl="0" eaLnBrk="1" latinLnBrk="0" hangingPunct="1">
      <a:defRPr kumimoji="1" sz="1400" kern="1200">
        <a:solidFill>
          <a:schemeClr val="tx1"/>
        </a:solidFill>
        <a:latin typeface="+mn-lt"/>
        <a:ea typeface="+mn-ea"/>
        <a:cs typeface="+mn-cs"/>
      </a:defRPr>
    </a:lvl1pPr>
    <a:lvl2pPr marL="514350" algn="l" defTabSz="1028700" rtl="0" eaLnBrk="1" latinLnBrk="0" hangingPunct="1">
      <a:defRPr kumimoji="1" sz="1400" kern="1200">
        <a:solidFill>
          <a:schemeClr val="tx1"/>
        </a:solidFill>
        <a:latin typeface="+mn-lt"/>
        <a:ea typeface="+mn-ea"/>
        <a:cs typeface="+mn-cs"/>
      </a:defRPr>
    </a:lvl2pPr>
    <a:lvl3pPr marL="1028700" algn="l" defTabSz="1028700" rtl="0" eaLnBrk="1" latinLnBrk="0" hangingPunct="1">
      <a:defRPr kumimoji="1" sz="1400" kern="1200">
        <a:solidFill>
          <a:schemeClr val="tx1"/>
        </a:solidFill>
        <a:latin typeface="+mn-lt"/>
        <a:ea typeface="+mn-ea"/>
        <a:cs typeface="+mn-cs"/>
      </a:defRPr>
    </a:lvl3pPr>
    <a:lvl4pPr marL="1543050" algn="l" defTabSz="1028700" rtl="0" eaLnBrk="1" latinLnBrk="0" hangingPunct="1">
      <a:defRPr kumimoji="1" sz="1400" kern="1200">
        <a:solidFill>
          <a:schemeClr val="tx1"/>
        </a:solidFill>
        <a:latin typeface="+mn-lt"/>
        <a:ea typeface="+mn-ea"/>
        <a:cs typeface="+mn-cs"/>
      </a:defRPr>
    </a:lvl4pPr>
    <a:lvl5pPr marL="2057400" algn="l" defTabSz="1028700" rtl="0" eaLnBrk="1" latinLnBrk="0" hangingPunct="1">
      <a:defRPr kumimoji="1" sz="1400" kern="1200">
        <a:solidFill>
          <a:schemeClr val="tx1"/>
        </a:solidFill>
        <a:latin typeface="+mn-lt"/>
        <a:ea typeface="+mn-ea"/>
        <a:cs typeface="+mn-cs"/>
      </a:defRPr>
    </a:lvl5pPr>
    <a:lvl6pPr marL="2571750" algn="l" defTabSz="1028700" rtl="0" eaLnBrk="1" latinLnBrk="0" hangingPunct="1">
      <a:defRPr kumimoji="1" sz="1400" kern="1200">
        <a:solidFill>
          <a:schemeClr val="tx1"/>
        </a:solidFill>
        <a:latin typeface="+mn-lt"/>
        <a:ea typeface="+mn-ea"/>
        <a:cs typeface="+mn-cs"/>
      </a:defRPr>
    </a:lvl6pPr>
    <a:lvl7pPr marL="3086100" algn="l" defTabSz="1028700" rtl="0" eaLnBrk="1" latinLnBrk="0" hangingPunct="1">
      <a:defRPr kumimoji="1" sz="1400" kern="1200">
        <a:solidFill>
          <a:schemeClr val="tx1"/>
        </a:solidFill>
        <a:latin typeface="+mn-lt"/>
        <a:ea typeface="+mn-ea"/>
        <a:cs typeface="+mn-cs"/>
      </a:defRPr>
    </a:lvl7pPr>
    <a:lvl8pPr marL="3600450" algn="l" defTabSz="1028700" rtl="0" eaLnBrk="1" latinLnBrk="0" hangingPunct="1">
      <a:defRPr kumimoji="1" sz="1400" kern="1200">
        <a:solidFill>
          <a:schemeClr val="tx1"/>
        </a:solidFill>
        <a:latin typeface="+mn-lt"/>
        <a:ea typeface="+mn-ea"/>
        <a:cs typeface="+mn-cs"/>
      </a:defRPr>
    </a:lvl8pPr>
    <a:lvl9pPr marL="4114800" algn="l" defTabSz="1028700" rtl="0" eaLnBrk="1" latinLnBrk="0" hangingPunct="1">
      <a:defRPr kumimoji="1"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3887C42-4D1B-4ACA-8CC1-307C04A1947C}" type="slidenum">
              <a:rPr kumimoji="1" lang="ja-JP" altLang="en-US" smtClean="0"/>
              <a:pPr/>
              <a:t>1</a:t>
            </a:fld>
            <a:endParaRPr kumimoji="1" lang="ja-JP" altLang="en-US"/>
          </a:p>
        </p:txBody>
      </p:sp>
    </p:spTree>
    <p:extLst>
      <p:ext uri="{BB962C8B-B14F-4D97-AF65-F5344CB8AC3E}">
        <p14:creationId xmlns:p14="http://schemas.microsoft.com/office/powerpoint/2010/main" val="1976743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7095" y="3243476"/>
            <a:ext cx="6427074" cy="223804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134190" y="5916560"/>
            <a:ext cx="5292884" cy="2668252"/>
          </a:xfrm>
        </p:spPr>
        <p:txBody>
          <a:bodyPr/>
          <a:lstStyle>
            <a:lvl1pPr marL="0" indent="0" algn="ctr">
              <a:buNone/>
              <a:defRPr>
                <a:solidFill>
                  <a:schemeClr val="tx1">
                    <a:tint val="75000"/>
                  </a:schemeClr>
                </a:solidFill>
              </a:defRPr>
            </a:lvl1pPr>
            <a:lvl2pPr marL="514350" indent="0" algn="ctr">
              <a:buNone/>
              <a:defRPr>
                <a:solidFill>
                  <a:schemeClr val="tx1">
                    <a:tint val="75000"/>
                  </a:schemeClr>
                </a:solidFill>
              </a:defRPr>
            </a:lvl2pPr>
            <a:lvl3pPr marL="1028700" indent="0" algn="ctr">
              <a:buNone/>
              <a:defRPr>
                <a:solidFill>
                  <a:schemeClr val="tx1">
                    <a:tint val="75000"/>
                  </a:schemeClr>
                </a:solidFill>
              </a:defRPr>
            </a:lvl3pPr>
            <a:lvl4pPr marL="1543050" indent="0" algn="ctr">
              <a:buNone/>
              <a:defRPr>
                <a:solidFill>
                  <a:schemeClr val="tx1">
                    <a:tint val="75000"/>
                  </a:schemeClr>
                </a:solidFill>
              </a:defRPr>
            </a:lvl4pPr>
            <a:lvl5pPr marL="2057400" indent="0" algn="ctr">
              <a:buNone/>
              <a:defRPr>
                <a:solidFill>
                  <a:schemeClr val="tx1">
                    <a:tint val="75000"/>
                  </a:schemeClr>
                </a:solidFill>
              </a:defRPr>
            </a:lvl5pPr>
            <a:lvl6pPr marL="2571750" indent="0" algn="ctr">
              <a:buNone/>
              <a:defRPr>
                <a:solidFill>
                  <a:schemeClr val="tx1">
                    <a:tint val="75000"/>
                  </a:schemeClr>
                </a:solidFill>
              </a:defRPr>
            </a:lvl6pPr>
            <a:lvl7pPr marL="3086100" indent="0" algn="ctr">
              <a:buNone/>
              <a:defRPr>
                <a:solidFill>
                  <a:schemeClr val="tx1">
                    <a:tint val="75000"/>
                  </a:schemeClr>
                </a:solidFill>
              </a:defRPr>
            </a:lvl7pPr>
            <a:lvl8pPr marL="3600450" indent="0" algn="ctr">
              <a:buNone/>
              <a:defRPr>
                <a:solidFill>
                  <a:schemeClr val="tx1">
                    <a:tint val="75000"/>
                  </a:schemeClr>
                </a:solidFill>
              </a:defRPr>
            </a:lvl8pPr>
            <a:lvl9pPr marL="41148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E6C2A34-A16E-478E-8A44-AD9026A5C4A3}" type="datetimeFigureOut">
              <a:rPr kumimoji="1" lang="ja-JP" altLang="en-US" smtClean="0"/>
              <a:pPr/>
              <a:t>2021/3/30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7FC89D9-25E7-4C38-9205-89F083B4ADD4}" type="slidenum">
              <a:rPr kumimoji="1" lang="ja-JP" altLang="en-US" smtClean="0"/>
              <a:pPr/>
              <a:t>‹#›</a:t>
            </a:fld>
            <a:endParaRPr kumimoji="1" lang="ja-JP" altLang="en-US"/>
          </a:p>
        </p:txBody>
      </p:sp>
    </p:spTree>
    <p:extLst>
      <p:ext uri="{BB962C8B-B14F-4D97-AF65-F5344CB8AC3E}">
        <p14:creationId xmlns:p14="http://schemas.microsoft.com/office/powerpoint/2010/main" val="3493665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E6C2A34-A16E-478E-8A44-AD9026A5C4A3}" type="datetimeFigureOut">
              <a:rPr kumimoji="1" lang="ja-JP" altLang="en-US" smtClean="0"/>
              <a:pPr/>
              <a:t>2021/3/30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7FC89D9-25E7-4C38-9205-89F083B4ADD4}" type="slidenum">
              <a:rPr kumimoji="1" lang="ja-JP" altLang="en-US" smtClean="0"/>
              <a:pPr/>
              <a:t>‹#›</a:t>
            </a:fld>
            <a:endParaRPr kumimoji="1" lang="ja-JP" altLang="en-US"/>
          </a:p>
        </p:txBody>
      </p:sp>
    </p:spTree>
    <p:extLst>
      <p:ext uri="{BB962C8B-B14F-4D97-AF65-F5344CB8AC3E}">
        <p14:creationId xmlns:p14="http://schemas.microsoft.com/office/powerpoint/2010/main" val="2188220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481916" y="418125"/>
            <a:ext cx="1701284" cy="8908676"/>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78063" y="418125"/>
            <a:ext cx="4977831" cy="8908676"/>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E6C2A34-A16E-478E-8A44-AD9026A5C4A3}" type="datetimeFigureOut">
              <a:rPr kumimoji="1" lang="ja-JP" altLang="en-US" smtClean="0"/>
              <a:pPr/>
              <a:t>2021/3/30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7FC89D9-25E7-4C38-9205-89F083B4ADD4}" type="slidenum">
              <a:rPr kumimoji="1" lang="ja-JP" altLang="en-US" smtClean="0"/>
              <a:pPr/>
              <a:t>‹#›</a:t>
            </a:fld>
            <a:endParaRPr kumimoji="1" lang="ja-JP" altLang="en-US"/>
          </a:p>
        </p:txBody>
      </p:sp>
    </p:spTree>
    <p:extLst>
      <p:ext uri="{BB962C8B-B14F-4D97-AF65-F5344CB8AC3E}">
        <p14:creationId xmlns:p14="http://schemas.microsoft.com/office/powerpoint/2010/main" val="1775077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E6C2A34-A16E-478E-8A44-AD9026A5C4A3}" type="datetimeFigureOut">
              <a:rPr kumimoji="1" lang="ja-JP" altLang="en-US" smtClean="0"/>
              <a:pPr/>
              <a:t>2021/3/30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7FC89D9-25E7-4C38-9205-89F083B4ADD4}" type="slidenum">
              <a:rPr kumimoji="1" lang="ja-JP" altLang="en-US" smtClean="0"/>
              <a:pPr/>
              <a:t>‹#›</a:t>
            </a:fld>
            <a:endParaRPr kumimoji="1" lang="ja-JP" altLang="en-US"/>
          </a:p>
        </p:txBody>
      </p:sp>
    </p:spTree>
    <p:extLst>
      <p:ext uri="{BB962C8B-B14F-4D97-AF65-F5344CB8AC3E}">
        <p14:creationId xmlns:p14="http://schemas.microsoft.com/office/powerpoint/2010/main" val="2536189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97288" y="6709302"/>
            <a:ext cx="6427074" cy="2073696"/>
          </a:xfrm>
        </p:spPr>
        <p:txBody>
          <a:bodyPr anchor="t"/>
          <a:lstStyle>
            <a:lvl1pPr algn="l">
              <a:defRPr sz="45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97288" y="4425338"/>
            <a:ext cx="6427074" cy="2283965"/>
          </a:xfrm>
        </p:spPr>
        <p:txBody>
          <a:bodyPr anchor="b"/>
          <a:lstStyle>
            <a:lvl1pPr marL="0" indent="0">
              <a:buNone/>
              <a:defRPr sz="2300">
                <a:solidFill>
                  <a:schemeClr val="tx1">
                    <a:tint val="75000"/>
                  </a:schemeClr>
                </a:solidFill>
              </a:defRPr>
            </a:lvl1pPr>
            <a:lvl2pPr marL="514350" indent="0">
              <a:buNone/>
              <a:defRPr sz="2000">
                <a:solidFill>
                  <a:schemeClr val="tx1">
                    <a:tint val="75000"/>
                  </a:schemeClr>
                </a:solidFill>
              </a:defRPr>
            </a:lvl2pPr>
            <a:lvl3pPr marL="1028700" indent="0">
              <a:buNone/>
              <a:defRPr sz="1800">
                <a:solidFill>
                  <a:schemeClr val="tx1">
                    <a:tint val="75000"/>
                  </a:schemeClr>
                </a:solidFill>
              </a:defRPr>
            </a:lvl3pPr>
            <a:lvl4pPr marL="1543050" indent="0">
              <a:buNone/>
              <a:defRPr sz="1600">
                <a:solidFill>
                  <a:schemeClr val="tx1">
                    <a:tint val="75000"/>
                  </a:schemeClr>
                </a:solidFill>
              </a:defRPr>
            </a:lvl4pPr>
            <a:lvl5pPr marL="2057400" indent="0">
              <a:buNone/>
              <a:defRPr sz="1600">
                <a:solidFill>
                  <a:schemeClr val="tx1">
                    <a:tint val="75000"/>
                  </a:schemeClr>
                </a:solidFill>
              </a:defRPr>
            </a:lvl5pPr>
            <a:lvl6pPr marL="2571750" indent="0">
              <a:buNone/>
              <a:defRPr sz="1600">
                <a:solidFill>
                  <a:schemeClr val="tx1">
                    <a:tint val="75000"/>
                  </a:schemeClr>
                </a:solidFill>
              </a:defRPr>
            </a:lvl6pPr>
            <a:lvl7pPr marL="3086100" indent="0">
              <a:buNone/>
              <a:defRPr sz="1600">
                <a:solidFill>
                  <a:schemeClr val="tx1">
                    <a:tint val="75000"/>
                  </a:schemeClr>
                </a:solidFill>
              </a:defRPr>
            </a:lvl7pPr>
            <a:lvl8pPr marL="3600450" indent="0">
              <a:buNone/>
              <a:defRPr sz="1600">
                <a:solidFill>
                  <a:schemeClr val="tx1">
                    <a:tint val="75000"/>
                  </a:schemeClr>
                </a:solidFill>
              </a:defRPr>
            </a:lvl8pPr>
            <a:lvl9pPr marL="41148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E6C2A34-A16E-478E-8A44-AD9026A5C4A3}" type="datetimeFigureOut">
              <a:rPr kumimoji="1" lang="ja-JP" altLang="en-US" smtClean="0"/>
              <a:pPr/>
              <a:t>2021/3/30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7FC89D9-25E7-4C38-9205-89F083B4ADD4}" type="slidenum">
              <a:rPr kumimoji="1" lang="ja-JP" altLang="en-US" smtClean="0"/>
              <a:pPr/>
              <a:t>‹#›</a:t>
            </a:fld>
            <a:endParaRPr kumimoji="1" lang="ja-JP" altLang="en-US"/>
          </a:p>
        </p:txBody>
      </p:sp>
    </p:spTree>
    <p:extLst>
      <p:ext uri="{BB962C8B-B14F-4D97-AF65-F5344CB8AC3E}">
        <p14:creationId xmlns:p14="http://schemas.microsoft.com/office/powerpoint/2010/main" val="3836369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378063" y="2436232"/>
            <a:ext cx="3339558" cy="6890569"/>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843642" y="2436232"/>
            <a:ext cx="3339558" cy="6890569"/>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E6C2A34-A16E-478E-8A44-AD9026A5C4A3}" type="datetimeFigureOut">
              <a:rPr kumimoji="1" lang="ja-JP" altLang="en-US" smtClean="0"/>
              <a:pPr/>
              <a:t>2021/3/30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7FC89D9-25E7-4C38-9205-89F083B4ADD4}" type="slidenum">
              <a:rPr kumimoji="1" lang="ja-JP" altLang="en-US" smtClean="0"/>
              <a:pPr/>
              <a:t>‹#›</a:t>
            </a:fld>
            <a:endParaRPr kumimoji="1" lang="ja-JP" altLang="en-US"/>
          </a:p>
        </p:txBody>
      </p:sp>
    </p:spTree>
    <p:extLst>
      <p:ext uri="{BB962C8B-B14F-4D97-AF65-F5344CB8AC3E}">
        <p14:creationId xmlns:p14="http://schemas.microsoft.com/office/powerpoint/2010/main" val="1061799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78064" y="2337138"/>
            <a:ext cx="3340871" cy="974008"/>
          </a:xfrm>
        </p:spPr>
        <p:txBody>
          <a:bodyPr anchor="b"/>
          <a:lstStyle>
            <a:lvl1pPr marL="0" indent="0">
              <a:buNone/>
              <a:defRPr sz="2700" b="1"/>
            </a:lvl1pPr>
            <a:lvl2pPr marL="514350" indent="0">
              <a:buNone/>
              <a:defRPr sz="2300" b="1"/>
            </a:lvl2pPr>
            <a:lvl3pPr marL="1028700" indent="0">
              <a:buNone/>
              <a:defRPr sz="2000"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78064" y="3311146"/>
            <a:ext cx="3340871" cy="6015653"/>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841017" y="2337138"/>
            <a:ext cx="3342183" cy="974008"/>
          </a:xfrm>
        </p:spPr>
        <p:txBody>
          <a:bodyPr anchor="b"/>
          <a:lstStyle>
            <a:lvl1pPr marL="0" indent="0">
              <a:buNone/>
              <a:defRPr sz="2700" b="1"/>
            </a:lvl1pPr>
            <a:lvl2pPr marL="514350" indent="0">
              <a:buNone/>
              <a:defRPr sz="2300" b="1"/>
            </a:lvl2pPr>
            <a:lvl3pPr marL="1028700" indent="0">
              <a:buNone/>
              <a:defRPr sz="2000"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841017" y="3311146"/>
            <a:ext cx="3342183" cy="6015653"/>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E6C2A34-A16E-478E-8A44-AD9026A5C4A3}" type="datetimeFigureOut">
              <a:rPr kumimoji="1" lang="ja-JP" altLang="en-US" smtClean="0"/>
              <a:pPr/>
              <a:t>2021/3/30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7FC89D9-25E7-4C38-9205-89F083B4ADD4}" type="slidenum">
              <a:rPr kumimoji="1" lang="ja-JP" altLang="en-US" smtClean="0"/>
              <a:pPr/>
              <a:t>‹#›</a:t>
            </a:fld>
            <a:endParaRPr kumimoji="1" lang="ja-JP" altLang="en-US"/>
          </a:p>
        </p:txBody>
      </p:sp>
    </p:spTree>
    <p:extLst>
      <p:ext uri="{BB962C8B-B14F-4D97-AF65-F5344CB8AC3E}">
        <p14:creationId xmlns:p14="http://schemas.microsoft.com/office/powerpoint/2010/main" val="460080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E6C2A34-A16E-478E-8A44-AD9026A5C4A3}" type="datetimeFigureOut">
              <a:rPr kumimoji="1" lang="ja-JP" altLang="en-US" smtClean="0"/>
              <a:pPr/>
              <a:t>2021/3/30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7FC89D9-25E7-4C38-9205-89F083B4ADD4}" type="slidenum">
              <a:rPr kumimoji="1" lang="ja-JP" altLang="en-US" smtClean="0"/>
              <a:pPr/>
              <a:t>‹#›</a:t>
            </a:fld>
            <a:endParaRPr kumimoji="1" lang="ja-JP" altLang="en-US"/>
          </a:p>
        </p:txBody>
      </p:sp>
    </p:spTree>
    <p:extLst>
      <p:ext uri="{BB962C8B-B14F-4D97-AF65-F5344CB8AC3E}">
        <p14:creationId xmlns:p14="http://schemas.microsoft.com/office/powerpoint/2010/main" val="2835150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E6C2A34-A16E-478E-8A44-AD9026A5C4A3}" type="datetimeFigureOut">
              <a:rPr kumimoji="1" lang="ja-JP" altLang="en-US" smtClean="0"/>
              <a:pPr/>
              <a:t>2021/3/30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7FC89D9-25E7-4C38-9205-89F083B4ADD4}" type="slidenum">
              <a:rPr kumimoji="1" lang="ja-JP" altLang="en-US" smtClean="0"/>
              <a:pPr/>
              <a:t>‹#›</a:t>
            </a:fld>
            <a:endParaRPr kumimoji="1" lang="ja-JP" altLang="en-US"/>
          </a:p>
        </p:txBody>
      </p:sp>
    </p:spTree>
    <p:extLst>
      <p:ext uri="{BB962C8B-B14F-4D97-AF65-F5344CB8AC3E}">
        <p14:creationId xmlns:p14="http://schemas.microsoft.com/office/powerpoint/2010/main" val="1366895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4" y="415707"/>
            <a:ext cx="2487604" cy="1769167"/>
          </a:xfrm>
        </p:spPr>
        <p:txBody>
          <a:bodyPr anchor="b"/>
          <a:lstStyle>
            <a:lvl1pPr algn="l">
              <a:defRPr sz="23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956244" y="415707"/>
            <a:ext cx="4226957" cy="8911094"/>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78064" y="2184874"/>
            <a:ext cx="2487604" cy="7141927"/>
          </a:xfrm>
        </p:spPr>
        <p:txBody>
          <a:bodyPr/>
          <a:lstStyle>
            <a:lvl1pPr marL="0" indent="0">
              <a:buNone/>
              <a:defRPr sz="1600"/>
            </a:lvl1pPr>
            <a:lvl2pPr marL="514350" indent="0">
              <a:buNone/>
              <a:defRPr sz="1400"/>
            </a:lvl2pPr>
            <a:lvl3pPr marL="1028700" indent="0">
              <a:buNone/>
              <a:defRPr sz="1100"/>
            </a:lvl3pPr>
            <a:lvl4pPr marL="1543050" indent="0">
              <a:buNone/>
              <a:defRPr sz="1000"/>
            </a:lvl4pPr>
            <a:lvl5pPr marL="2057400" indent="0">
              <a:buNone/>
              <a:defRPr sz="1000"/>
            </a:lvl5pPr>
            <a:lvl6pPr marL="2571750" indent="0">
              <a:buNone/>
              <a:defRPr sz="1000"/>
            </a:lvl6pPr>
            <a:lvl7pPr marL="3086100" indent="0">
              <a:buNone/>
              <a:defRPr sz="1000"/>
            </a:lvl7pPr>
            <a:lvl8pPr marL="3600450" indent="0">
              <a:buNone/>
              <a:defRPr sz="1000"/>
            </a:lvl8pPr>
            <a:lvl9pPr marL="41148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E6C2A34-A16E-478E-8A44-AD9026A5C4A3}" type="datetimeFigureOut">
              <a:rPr kumimoji="1" lang="ja-JP" altLang="en-US" smtClean="0"/>
              <a:pPr/>
              <a:t>2021/3/30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7FC89D9-25E7-4C38-9205-89F083B4ADD4}" type="slidenum">
              <a:rPr kumimoji="1" lang="ja-JP" altLang="en-US" smtClean="0"/>
              <a:pPr/>
              <a:t>‹#›</a:t>
            </a:fld>
            <a:endParaRPr kumimoji="1" lang="ja-JP" altLang="en-US"/>
          </a:p>
        </p:txBody>
      </p:sp>
    </p:spTree>
    <p:extLst>
      <p:ext uri="{BB962C8B-B14F-4D97-AF65-F5344CB8AC3E}">
        <p14:creationId xmlns:p14="http://schemas.microsoft.com/office/powerpoint/2010/main" val="1824834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82060" y="7308692"/>
            <a:ext cx="4536758" cy="862833"/>
          </a:xfrm>
        </p:spPr>
        <p:txBody>
          <a:bodyPr anchor="b"/>
          <a:lstStyle>
            <a:lvl1pPr algn="l">
              <a:defRPr sz="2300" b="1"/>
            </a:lvl1pPr>
          </a:lstStyle>
          <a:p>
            <a:r>
              <a:rPr kumimoji="1" lang="ja-JP" altLang="en-US"/>
              <a:t>マスター タイトルの書式設定</a:t>
            </a:r>
          </a:p>
        </p:txBody>
      </p:sp>
      <p:sp>
        <p:nvSpPr>
          <p:cNvPr id="3" name="図プレースホルダー 2"/>
          <p:cNvSpPr>
            <a:spLocks noGrp="1"/>
          </p:cNvSpPr>
          <p:nvPr>
            <p:ph type="pic" idx="1"/>
          </p:nvPr>
        </p:nvSpPr>
        <p:spPr>
          <a:xfrm>
            <a:off x="1482060" y="932921"/>
            <a:ext cx="4536758" cy="6264593"/>
          </a:xfrm>
        </p:spPr>
        <p:txBody>
          <a:bodyPr/>
          <a:lstStyle>
            <a:lvl1pPr marL="0" indent="0">
              <a:buNone/>
              <a:defRPr sz="3600"/>
            </a:lvl1pPr>
            <a:lvl2pPr marL="514350" indent="0">
              <a:buNone/>
              <a:defRPr sz="3200"/>
            </a:lvl2pPr>
            <a:lvl3pPr marL="1028700" indent="0">
              <a:buNone/>
              <a:defRPr sz="2700"/>
            </a:lvl3pPr>
            <a:lvl4pPr marL="1543050" indent="0">
              <a:buNone/>
              <a:defRPr sz="2300"/>
            </a:lvl4pPr>
            <a:lvl5pPr marL="2057400" indent="0">
              <a:buNone/>
              <a:defRPr sz="2300"/>
            </a:lvl5pPr>
            <a:lvl6pPr marL="2571750" indent="0">
              <a:buNone/>
              <a:defRPr sz="2300"/>
            </a:lvl6pPr>
            <a:lvl7pPr marL="3086100" indent="0">
              <a:buNone/>
              <a:defRPr sz="2300"/>
            </a:lvl7pPr>
            <a:lvl8pPr marL="3600450" indent="0">
              <a:buNone/>
              <a:defRPr sz="2300"/>
            </a:lvl8pPr>
            <a:lvl9pPr marL="4114800" indent="0">
              <a:buNone/>
              <a:defRPr sz="2300"/>
            </a:lvl9pPr>
          </a:lstStyle>
          <a:p>
            <a:endParaRPr kumimoji="1" lang="ja-JP" altLang="en-US"/>
          </a:p>
        </p:txBody>
      </p:sp>
      <p:sp>
        <p:nvSpPr>
          <p:cNvPr id="4" name="テキスト プレースホルダー 3"/>
          <p:cNvSpPr>
            <a:spLocks noGrp="1"/>
          </p:cNvSpPr>
          <p:nvPr>
            <p:ph type="body" sz="half" idx="2"/>
          </p:nvPr>
        </p:nvSpPr>
        <p:spPr>
          <a:xfrm>
            <a:off x="1482060" y="8171525"/>
            <a:ext cx="4536758" cy="1225365"/>
          </a:xfrm>
        </p:spPr>
        <p:txBody>
          <a:bodyPr/>
          <a:lstStyle>
            <a:lvl1pPr marL="0" indent="0">
              <a:buNone/>
              <a:defRPr sz="1600"/>
            </a:lvl1pPr>
            <a:lvl2pPr marL="514350" indent="0">
              <a:buNone/>
              <a:defRPr sz="1400"/>
            </a:lvl2pPr>
            <a:lvl3pPr marL="1028700" indent="0">
              <a:buNone/>
              <a:defRPr sz="1100"/>
            </a:lvl3pPr>
            <a:lvl4pPr marL="1543050" indent="0">
              <a:buNone/>
              <a:defRPr sz="1000"/>
            </a:lvl4pPr>
            <a:lvl5pPr marL="2057400" indent="0">
              <a:buNone/>
              <a:defRPr sz="1000"/>
            </a:lvl5pPr>
            <a:lvl6pPr marL="2571750" indent="0">
              <a:buNone/>
              <a:defRPr sz="1000"/>
            </a:lvl6pPr>
            <a:lvl7pPr marL="3086100" indent="0">
              <a:buNone/>
              <a:defRPr sz="1000"/>
            </a:lvl7pPr>
            <a:lvl8pPr marL="3600450" indent="0">
              <a:buNone/>
              <a:defRPr sz="1000"/>
            </a:lvl8pPr>
            <a:lvl9pPr marL="41148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E6C2A34-A16E-478E-8A44-AD9026A5C4A3}" type="datetimeFigureOut">
              <a:rPr kumimoji="1" lang="ja-JP" altLang="en-US" smtClean="0"/>
              <a:pPr/>
              <a:t>2021/3/30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7FC89D9-25E7-4C38-9205-89F083B4ADD4}" type="slidenum">
              <a:rPr kumimoji="1" lang="ja-JP" altLang="en-US" smtClean="0"/>
              <a:pPr/>
              <a:t>‹#›</a:t>
            </a:fld>
            <a:endParaRPr kumimoji="1" lang="ja-JP" altLang="en-US"/>
          </a:p>
        </p:txBody>
      </p:sp>
    </p:spTree>
    <p:extLst>
      <p:ext uri="{BB962C8B-B14F-4D97-AF65-F5344CB8AC3E}">
        <p14:creationId xmlns:p14="http://schemas.microsoft.com/office/powerpoint/2010/main" val="2676475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78063" y="418123"/>
            <a:ext cx="6805137" cy="1740165"/>
          </a:xfrm>
          <a:prstGeom prst="rect">
            <a:avLst/>
          </a:prstGeom>
        </p:spPr>
        <p:txBody>
          <a:bodyPr vert="horz" lIns="102870" tIns="51435" rIns="102870" bIns="51435"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78063" y="2436232"/>
            <a:ext cx="6805137" cy="6890569"/>
          </a:xfrm>
          <a:prstGeom prst="rect">
            <a:avLst/>
          </a:prstGeom>
        </p:spPr>
        <p:txBody>
          <a:bodyPr vert="horz" lIns="102870" tIns="51435" rIns="102870" bIns="51435"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78063" y="9677250"/>
            <a:ext cx="1764295" cy="555886"/>
          </a:xfrm>
          <a:prstGeom prst="rect">
            <a:avLst/>
          </a:prstGeom>
        </p:spPr>
        <p:txBody>
          <a:bodyPr vert="horz" lIns="102870" tIns="51435" rIns="102870" bIns="51435" rtlCol="0" anchor="ctr"/>
          <a:lstStyle>
            <a:lvl1pPr algn="l">
              <a:defRPr sz="1400">
                <a:solidFill>
                  <a:schemeClr val="tx1">
                    <a:tint val="75000"/>
                  </a:schemeClr>
                </a:solidFill>
              </a:defRPr>
            </a:lvl1pPr>
          </a:lstStyle>
          <a:p>
            <a:fld id="{FE6C2A34-A16E-478E-8A44-AD9026A5C4A3}" type="datetimeFigureOut">
              <a:rPr kumimoji="1" lang="ja-JP" altLang="en-US" smtClean="0"/>
              <a:pPr/>
              <a:t>2021/3/30</a:t>
            </a:fld>
            <a:endParaRPr kumimoji="1" lang="ja-JP" altLang="en-US"/>
          </a:p>
        </p:txBody>
      </p:sp>
      <p:sp>
        <p:nvSpPr>
          <p:cNvPr id="5" name="フッター プレースホルダー 4"/>
          <p:cNvSpPr>
            <a:spLocks noGrp="1"/>
          </p:cNvSpPr>
          <p:nvPr>
            <p:ph type="ftr" sz="quarter" idx="3"/>
          </p:nvPr>
        </p:nvSpPr>
        <p:spPr>
          <a:xfrm>
            <a:off x="2583432" y="9677250"/>
            <a:ext cx="2394400" cy="555886"/>
          </a:xfrm>
          <a:prstGeom prst="rect">
            <a:avLst/>
          </a:prstGeom>
        </p:spPr>
        <p:txBody>
          <a:bodyPr vert="horz" lIns="102870" tIns="51435" rIns="102870" bIns="51435" rtlCol="0" anchor="ctr"/>
          <a:lstStyle>
            <a:lvl1pPr algn="ctr">
              <a:defRPr sz="14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418905" y="9677250"/>
            <a:ext cx="1764295" cy="555886"/>
          </a:xfrm>
          <a:prstGeom prst="rect">
            <a:avLst/>
          </a:prstGeom>
        </p:spPr>
        <p:txBody>
          <a:bodyPr vert="horz" lIns="102870" tIns="51435" rIns="102870" bIns="51435" rtlCol="0" anchor="ctr"/>
          <a:lstStyle>
            <a:lvl1pPr algn="r">
              <a:defRPr sz="1400">
                <a:solidFill>
                  <a:schemeClr val="tx1">
                    <a:tint val="75000"/>
                  </a:schemeClr>
                </a:solidFill>
              </a:defRPr>
            </a:lvl1pPr>
          </a:lstStyle>
          <a:p>
            <a:fld id="{E7FC89D9-25E7-4C38-9205-89F083B4ADD4}" type="slidenum">
              <a:rPr kumimoji="1" lang="ja-JP" altLang="en-US" smtClean="0"/>
              <a:pPr/>
              <a:t>‹#›</a:t>
            </a:fld>
            <a:endParaRPr kumimoji="1" lang="ja-JP" altLang="en-US"/>
          </a:p>
        </p:txBody>
      </p:sp>
    </p:spTree>
    <p:extLst>
      <p:ext uri="{BB962C8B-B14F-4D97-AF65-F5344CB8AC3E}">
        <p14:creationId xmlns:p14="http://schemas.microsoft.com/office/powerpoint/2010/main" val="1087303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28700" rtl="0" eaLnBrk="1" latinLnBrk="0" hangingPunct="1">
        <a:spcBef>
          <a:spcPct val="0"/>
        </a:spcBef>
        <a:buNone/>
        <a:defRPr kumimoji="1" sz="5000" kern="1200">
          <a:solidFill>
            <a:schemeClr val="tx1"/>
          </a:solidFill>
          <a:latin typeface="+mj-lt"/>
          <a:ea typeface="+mj-ea"/>
          <a:cs typeface="+mj-cs"/>
        </a:defRPr>
      </a:lvl1pPr>
    </p:titleStyle>
    <p:bodyStyle>
      <a:lvl1pPr marL="385763" indent="-385763" algn="l" defTabSz="1028700" rtl="0" eaLnBrk="1" latinLnBrk="0" hangingPunct="1">
        <a:spcBef>
          <a:spcPct val="20000"/>
        </a:spcBef>
        <a:buFont typeface="Arial" pitchFamily="34" charset="0"/>
        <a:buChar char="•"/>
        <a:defRPr kumimoji="1" sz="3600" kern="1200">
          <a:solidFill>
            <a:schemeClr val="tx1"/>
          </a:solidFill>
          <a:latin typeface="+mn-lt"/>
          <a:ea typeface="+mn-ea"/>
          <a:cs typeface="+mn-cs"/>
        </a:defRPr>
      </a:lvl1pPr>
      <a:lvl2pPr marL="835819" indent="-321469" algn="l" defTabSz="1028700" rtl="0" eaLnBrk="1" latinLnBrk="0" hangingPunct="1">
        <a:spcBef>
          <a:spcPct val="20000"/>
        </a:spcBef>
        <a:buFont typeface="Arial" pitchFamily="34" charset="0"/>
        <a:buChar char="–"/>
        <a:defRPr kumimoji="1" sz="3200" kern="1200">
          <a:solidFill>
            <a:schemeClr val="tx1"/>
          </a:solidFill>
          <a:latin typeface="+mn-lt"/>
          <a:ea typeface="+mn-ea"/>
          <a:cs typeface="+mn-cs"/>
        </a:defRPr>
      </a:lvl2pPr>
      <a:lvl3pPr marL="1285875" indent="-257175" algn="l" defTabSz="1028700" rtl="0" eaLnBrk="1" latinLnBrk="0" hangingPunct="1">
        <a:spcBef>
          <a:spcPct val="20000"/>
        </a:spcBef>
        <a:buFont typeface="Arial" pitchFamily="34" charset="0"/>
        <a:buChar char="•"/>
        <a:defRPr kumimoji="1" sz="2700" kern="1200">
          <a:solidFill>
            <a:schemeClr val="tx1"/>
          </a:solidFill>
          <a:latin typeface="+mn-lt"/>
          <a:ea typeface="+mn-ea"/>
          <a:cs typeface="+mn-cs"/>
        </a:defRPr>
      </a:lvl3pPr>
      <a:lvl4pPr marL="1800225" indent="-257175" algn="l" defTabSz="1028700" rtl="0" eaLnBrk="1" latinLnBrk="0" hangingPunct="1">
        <a:spcBef>
          <a:spcPct val="20000"/>
        </a:spcBef>
        <a:buFont typeface="Arial" pitchFamily="34" charset="0"/>
        <a:buChar char="–"/>
        <a:defRPr kumimoji="1" sz="2300" kern="1200">
          <a:solidFill>
            <a:schemeClr val="tx1"/>
          </a:solidFill>
          <a:latin typeface="+mn-lt"/>
          <a:ea typeface="+mn-ea"/>
          <a:cs typeface="+mn-cs"/>
        </a:defRPr>
      </a:lvl4pPr>
      <a:lvl5pPr marL="2314575" indent="-257175" algn="l" defTabSz="1028700" rtl="0" eaLnBrk="1" latinLnBrk="0" hangingPunct="1">
        <a:spcBef>
          <a:spcPct val="20000"/>
        </a:spcBef>
        <a:buFont typeface="Arial" pitchFamily="34" charset="0"/>
        <a:buChar char="»"/>
        <a:defRPr kumimoji="1" sz="2300" kern="1200">
          <a:solidFill>
            <a:schemeClr val="tx1"/>
          </a:solidFill>
          <a:latin typeface="+mn-lt"/>
          <a:ea typeface="+mn-ea"/>
          <a:cs typeface="+mn-cs"/>
        </a:defRPr>
      </a:lvl5pPr>
      <a:lvl6pPr marL="2828925" indent="-257175" algn="l" defTabSz="1028700"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kumimoji="1" sz="2300" kern="1200">
          <a:solidFill>
            <a:schemeClr val="tx1"/>
          </a:solidFill>
          <a:latin typeface="+mn-lt"/>
          <a:ea typeface="+mn-ea"/>
          <a:cs typeface="+mn-cs"/>
        </a:defRPr>
      </a:lvl9pPr>
    </p:bodyStyle>
    <p:otherStyle>
      <a:defPPr>
        <a:defRPr lang="ja-JP"/>
      </a:defPPr>
      <a:lvl1pPr marL="0" algn="l" defTabSz="1028700" rtl="0" eaLnBrk="1" latinLnBrk="0" hangingPunct="1">
        <a:defRPr kumimoji="1" sz="2000" kern="1200">
          <a:solidFill>
            <a:schemeClr val="tx1"/>
          </a:solidFill>
          <a:latin typeface="+mn-lt"/>
          <a:ea typeface="+mn-ea"/>
          <a:cs typeface="+mn-cs"/>
        </a:defRPr>
      </a:lvl1pPr>
      <a:lvl2pPr marL="514350" algn="l" defTabSz="1028700" rtl="0" eaLnBrk="1" latinLnBrk="0" hangingPunct="1">
        <a:defRPr kumimoji="1" sz="2000" kern="1200">
          <a:solidFill>
            <a:schemeClr val="tx1"/>
          </a:solidFill>
          <a:latin typeface="+mn-lt"/>
          <a:ea typeface="+mn-ea"/>
          <a:cs typeface="+mn-cs"/>
        </a:defRPr>
      </a:lvl2pPr>
      <a:lvl3pPr marL="1028700" algn="l" defTabSz="1028700" rtl="0" eaLnBrk="1" latinLnBrk="0" hangingPunct="1">
        <a:defRPr kumimoji="1" sz="2000" kern="1200">
          <a:solidFill>
            <a:schemeClr val="tx1"/>
          </a:solidFill>
          <a:latin typeface="+mn-lt"/>
          <a:ea typeface="+mn-ea"/>
          <a:cs typeface="+mn-cs"/>
        </a:defRPr>
      </a:lvl3pPr>
      <a:lvl4pPr marL="1543050" algn="l" defTabSz="1028700" rtl="0" eaLnBrk="1" latinLnBrk="0" hangingPunct="1">
        <a:defRPr kumimoji="1" sz="2000" kern="1200">
          <a:solidFill>
            <a:schemeClr val="tx1"/>
          </a:solidFill>
          <a:latin typeface="+mn-lt"/>
          <a:ea typeface="+mn-ea"/>
          <a:cs typeface="+mn-cs"/>
        </a:defRPr>
      </a:lvl4pPr>
      <a:lvl5pPr marL="2057400" algn="l" defTabSz="1028700" rtl="0" eaLnBrk="1" latinLnBrk="0" hangingPunct="1">
        <a:defRPr kumimoji="1" sz="2000" kern="1200">
          <a:solidFill>
            <a:schemeClr val="tx1"/>
          </a:solidFill>
          <a:latin typeface="+mn-lt"/>
          <a:ea typeface="+mn-ea"/>
          <a:cs typeface="+mn-cs"/>
        </a:defRPr>
      </a:lvl5pPr>
      <a:lvl6pPr marL="2571750" algn="l" defTabSz="1028700" rtl="0" eaLnBrk="1" latinLnBrk="0" hangingPunct="1">
        <a:defRPr kumimoji="1" sz="2000" kern="1200">
          <a:solidFill>
            <a:schemeClr val="tx1"/>
          </a:solidFill>
          <a:latin typeface="+mn-lt"/>
          <a:ea typeface="+mn-ea"/>
          <a:cs typeface="+mn-cs"/>
        </a:defRPr>
      </a:lvl6pPr>
      <a:lvl7pPr marL="3086100" algn="l" defTabSz="1028700" rtl="0" eaLnBrk="1" latinLnBrk="0" hangingPunct="1">
        <a:defRPr kumimoji="1" sz="2000" kern="1200">
          <a:solidFill>
            <a:schemeClr val="tx1"/>
          </a:solidFill>
          <a:latin typeface="+mn-lt"/>
          <a:ea typeface="+mn-ea"/>
          <a:cs typeface="+mn-cs"/>
        </a:defRPr>
      </a:lvl7pPr>
      <a:lvl8pPr marL="3600450" algn="l" defTabSz="1028700" rtl="0" eaLnBrk="1" latinLnBrk="0" hangingPunct="1">
        <a:defRPr kumimoji="1" sz="2000" kern="1200">
          <a:solidFill>
            <a:schemeClr val="tx1"/>
          </a:solidFill>
          <a:latin typeface="+mn-lt"/>
          <a:ea typeface="+mn-ea"/>
          <a:cs typeface="+mn-cs"/>
        </a:defRPr>
      </a:lvl8pPr>
      <a:lvl9pPr marL="4114800" algn="l" defTabSz="1028700" rtl="0" eaLnBrk="1" latinLnBrk="0" hangingPunct="1">
        <a:defRPr kumimoji="1"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www.gchs.ac.jp/topics/13707.html" TargetMode="External"/><Relationship Id="rId5" Type="http://schemas.openxmlformats.org/officeDocument/2006/relationships/hyperlink" Target="https://www.gchs.ac.jp/" TargetMode="Externa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0"/>
          <p:cNvSpPr txBox="1">
            <a:spLocks noChangeArrowheads="1" noChangeShapeType="1"/>
          </p:cNvSpPr>
          <p:nvPr/>
        </p:nvSpPr>
        <p:spPr bwMode="auto">
          <a:xfrm>
            <a:off x="0" y="9329224"/>
            <a:ext cx="7561262" cy="1086088"/>
          </a:xfrm>
          <a:prstGeom prst="rect">
            <a:avLst/>
          </a:prstGeom>
          <a:solidFill>
            <a:srgbClr val="FFFF66">
              <a:alpha val="29804"/>
            </a:srgbClr>
          </a:solidFill>
          <a:ln w="38100">
            <a:solidFill>
              <a:schemeClr val="bg1"/>
            </a:solidFill>
          </a:ln>
          <a:effectLst/>
        </p:spPr>
        <p:txBody>
          <a:bodyPr vert="horz" wrap="square" lIns="36195" tIns="0" rIns="36195"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500" b="1" i="0" u="none" strike="noStrike" cap="none" normalizeH="0" baseline="0" dirty="0">
                <a:ln>
                  <a:noFill/>
                </a:ln>
                <a:solidFill>
                  <a:srgbClr val="000000"/>
                </a:solidFill>
                <a:effectLst/>
                <a:latin typeface="Gill Sans MT" pitchFamily="34" charset="0"/>
                <a:ea typeface="ＭＳ Ｐゴシック" pitchFamily="50" charset="-128"/>
                <a:cs typeface="ＭＳ Ｐゴシック" pitchFamily="50" charset="-128"/>
              </a:rPr>
              <a:t>　　　　　　　　　</a:t>
            </a:r>
            <a:endParaRPr kumimoji="1" lang="en-US" altLang="ja-JP" sz="500" b="1" i="0" u="none" strike="noStrike" cap="none" normalizeH="0" baseline="0" dirty="0">
              <a:ln>
                <a:noFill/>
              </a:ln>
              <a:solidFill>
                <a:srgbClr val="000000"/>
              </a:solidFill>
              <a:effectLst/>
              <a:latin typeface="Gill Sans MT" pitchFamily="34" charset="0"/>
              <a:ea typeface="ＭＳ Ｐゴシック" pitchFamily="50"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lang="ja-JP" altLang="en-US" sz="1200" b="1" dirty="0">
                <a:solidFill>
                  <a:srgbClr val="000000"/>
                </a:solidFill>
                <a:latin typeface="Gill Sans MT" pitchFamily="34" charset="0"/>
                <a:ea typeface="ＭＳ Ｐゴシック" pitchFamily="50" charset="-128"/>
                <a:cs typeface="ＭＳ Ｐゴシック" pitchFamily="50" charset="-128"/>
              </a:rPr>
              <a:t>　　≪</a:t>
            </a:r>
            <a:r>
              <a:rPr kumimoji="1" lang="ja-JP" sz="1200" b="1" i="0" u="none" strike="noStrike" cap="none" normalizeH="0" baseline="0" dirty="0">
                <a:ln>
                  <a:noFill/>
                </a:ln>
                <a:solidFill>
                  <a:srgbClr val="000000"/>
                </a:solidFill>
                <a:latin typeface="Gill Sans MT" pitchFamily="34" charset="0"/>
                <a:ea typeface="ＭＳ Ｐゴシック" pitchFamily="50" charset="-128"/>
                <a:cs typeface="ＭＳ Ｐゴシック" pitchFamily="50" charset="-128"/>
              </a:rPr>
              <a:t>問い合わせ・申し込み先</a:t>
            </a:r>
            <a:r>
              <a:rPr kumimoji="1" lang="ja-JP" altLang="en-US" sz="1200" b="1" i="0" u="none" strike="noStrike" cap="none" normalizeH="0" baseline="0" dirty="0">
                <a:ln>
                  <a:noFill/>
                </a:ln>
                <a:solidFill>
                  <a:srgbClr val="000000"/>
                </a:solidFill>
                <a:latin typeface="Gill Sans MT" pitchFamily="34" charset="0"/>
                <a:ea typeface="ＭＳ Ｐゴシック" pitchFamily="50" charset="-128"/>
                <a:cs typeface="ＭＳ Ｐゴシック" pitchFamily="50" charset="-128"/>
              </a:rPr>
              <a:t>≫</a:t>
            </a:r>
            <a:endParaRPr kumimoji="1" lang="en-US" altLang="ja-JP" sz="1200" b="1" i="0" u="none" strike="noStrike" cap="none" normalizeH="0" baseline="0" dirty="0">
              <a:ln>
                <a:noFill/>
              </a:ln>
              <a:solidFill>
                <a:srgbClr val="000000"/>
              </a:solidFill>
              <a:latin typeface="Gill Sans MT" pitchFamily="34" charset="0"/>
              <a:ea typeface="ＭＳ Ｐゴシック" pitchFamily="50"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lang="ja-JP" altLang="en-US" sz="300" b="1" dirty="0">
                <a:solidFill>
                  <a:srgbClr val="000000"/>
                </a:solidFill>
                <a:effectLst>
                  <a:outerShdw blurRad="38100" dist="38100" dir="2700000" algn="tl">
                    <a:srgbClr val="000000">
                      <a:alpha val="43137"/>
                    </a:srgbClr>
                  </a:outerShdw>
                </a:effectLst>
                <a:latin typeface="Gill Sans MT" pitchFamily="34" charset="0"/>
                <a:ea typeface="ＭＳ Ｐゴシック" pitchFamily="50" charset="-128"/>
                <a:cs typeface="ＭＳ Ｐゴシック" pitchFamily="50" charset="-128"/>
              </a:rPr>
              <a:t>　　　</a:t>
            </a:r>
            <a:endParaRPr kumimoji="1" lang="ja-JP" sz="300" b="1" i="0" u="none" strike="noStrike" cap="none" normalizeH="0" baseline="0" dirty="0">
              <a:ln>
                <a:noFill/>
              </a:ln>
              <a:solidFill>
                <a:srgbClr val="000000"/>
              </a:solidFill>
              <a:effectLst>
                <a:outerShdw blurRad="38100" dist="38100" dir="2700000" algn="tl">
                  <a:srgbClr val="000000">
                    <a:alpha val="43137"/>
                  </a:srgbClr>
                </a:outerShdw>
              </a:effectLst>
              <a:latin typeface="Gill Sans MT" pitchFamily="34" charset="0"/>
              <a:ea typeface="ＭＳ Ｐゴシック" pitchFamily="50"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rgbClr val="000000"/>
                </a:solidFill>
                <a:effectLst/>
                <a:latin typeface="Gill Sans MT" pitchFamily="34" charset="0"/>
                <a:ea typeface="ＭＳ Ｐゴシック" pitchFamily="50" charset="-128"/>
                <a:cs typeface="ＭＳ Ｐゴシック" pitchFamily="50" charset="-128"/>
              </a:rPr>
              <a:t>　　　</a:t>
            </a:r>
            <a:r>
              <a:rPr lang="ja-JP" altLang="en-US" sz="1200" b="1" dirty="0">
                <a:solidFill>
                  <a:srgbClr val="000000"/>
                </a:solidFill>
                <a:latin typeface="Gill Sans MT" pitchFamily="34" charset="0"/>
                <a:ea typeface="ＭＳ Ｐゴシック" pitchFamily="50" charset="-128"/>
                <a:cs typeface="ＭＳ Ｐゴシック" pitchFamily="50" charset="-128"/>
              </a:rPr>
              <a:t>    　　　　</a:t>
            </a:r>
            <a:r>
              <a:rPr kumimoji="1" lang="ja-JP" sz="1200" b="1" i="0" u="none" strike="noStrike" cap="none" normalizeH="0" baseline="0" dirty="0">
                <a:ln>
                  <a:noFill/>
                </a:ln>
                <a:solidFill>
                  <a:srgbClr val="000000"/>
                </a:solidFill>
                <a:effectLst/>
                <a:latin typeface="Gill Sans MT" pitchFamily="34" charset="0"/>
                <a:ea typeface="ＭＳ Ｐゴシック" pitchFamily="50" charset="-128"/>
                <a:cs typeface="ＭＳ Ｐゴシック" pitchFamily="50" charset="-128"/>
              </a:rPr>
              <a:t>群馬県立県民健康科学大学</a:t>
            </a:r>
            <a:r>
              <a:rPr kumimoji="1" lang="en-US" altLang="ja-JP" sz="1200" b="1" i="0" u="none" strike="noStrike" cap="none" normalizeH="0" baseline="0" dirty="0">
                <a:ln>
                  <a:noFill/>
                </a:ln>
                <a:solidFill>
                  <a:srgbClr val="000000"/>
                </a:solidFill>
                <a:effectLst/>
                <a:latin typeface="Gill Sans MT" pitchFamily="34" charset="0"/>
                <a:ea typeface="ＭＳ Ｐゴシック" pitchFamily="50" charset="-128"/>
                <a:cs typeface="ＭＳ Ｐゴシック" pitchFamily="50" charset="-128"/>
              </a:rPr>
              <a:t>    </a:t>
            </a:r>
            <a:r>
              <a:rPr kumimoji="1" lang="ja-JP" sz="1200" b="1" i="0" u="none" strike="noStrike" cap="none" normalizeH="0" baseline="0" dirty="0">
                <a:ln>
                  <a:noFill/>
                </a:ln>
                <a:solidFill>
                  <a:srgbClr val="000000"/>
                </a:solidFill>
                <a:effectLst/>
                <a:latin typeface="Gill Sans MT" pitchFamily="34" charset="0"/>
                <a:ea typeface="ＭＳ Ｐゴシック" pitchFamily="50" charset="-128"/>
                <a:cs typeface="ＭＳ Ｐゴシック" pitchFamily="50" charset="-128"/>
              </a:rPr>
              <a:t>地域連携センター</a:t>
            </a:r>
            <a:r>
              <a:rPr kumimoji="1" lang="ja-JP" altLang="en-US" sz="1200" b="1" i="0" u="none" strike="noStrike" cap="none" normalizeH="0" baseline="0" dirty="0">
                <a:ln>
                  <a:noFill/>
                </a:ln>
                <a:solidFill>
                  <a:srgbClr val="000000"/>
                </a:solidFill>
                <a:effectLst/>
                <a:latin typeface="Gill Sans MT" pitchFamily="34" charset="0"/>
                <a:ea typeface="ＭＳ Ｐゴシック" pitchFamily="50" charset="-128"/>
                <a:cs typeface="ＭＳ Ｐゴシック" pitchFamily="50" charset="-128"/>
              </a:rPr>
              <a:t>（大学</a:t>
            </a:r>
            <a:r>
              <a:rPr kumimoji="1" lang="ja-JP" sz="1200" b="1" i="0" u="none" strike="noStrike" cap="none" normalizeH="0" baseline="0" dirty="0">
                <a:ln>
                  <a:noFill/>
                </a:ln>
                <a:solidFill>
                  <a:srgbClr val="000000"/>
                </a:solidFill>
                <a:effectLst/>
                <a:latin typeface="Gill Sans MT" pitchFamily="34" charset="0"/>
                <a:ea typeface="ＭＳ Ｐゴシック" pitchFamily="50" charset="-128"/>
                <a:cs typeface="ＭＳ Ｐゴシック" pitchFamily="50" charset="-128"/>
              </a:rPr>
              <a:t>事務局</a:t>
            </a:r>
            <a:r>
              <a:rPr lang="ja-JP" altLang="en-US" sz="1200" b="1" dirty="0">
                <a:solidFill>
                  <a:srgbClr val="000000"/>
                </a:solidFill>
                <a:latin typeface="Gill Sans MT" pitchFamily="34" charset="0"/>
                <a:ea typeface="ＭＳ Ｐゴシック" pitchFamily="50" charset="-128"/>
                <a:cs typeface="ＭＳ Ｐゴシック" pitchFamily="50" charset="-128"/>
              </a:rPr>
              <a:t>　</a:t>
            </a:r>
            <a:r>
              <a:rPr kumimoji="1" lang="ja-JP" sz="1200" b="1" i="0" u="none" strike="noStrike" cap="none" normalizeH="0" baseline="0" dirty="0">
                <a:ln>
                  <a:noFill/>
                </a:ln>
                <a:solidFill>
                  <a:srgbClr val="000000"/>
                </a:solidFill>
                <a:effectLst/>
                <a:latin typeface="Gill Sans MT" pitchFamily="34" charset="0"/>
                <a:ea typeface="ＭＳ Ｐゴシック" pitchFamily="50" charset="-128"/>
                <a:cs typeface="ＭＳ Ｐゴシック" pitchFamily="50" charset="-128"/>
              </a:rPr>
              <a:t>教務係</a:t>
            </a:r>
            <a:r>
              <a:rPr kumimoji="1" lang="ja-JP" altLang="en-US" sz="1200" b="1" i="0" u="none" strike="noStrike" cap="none" normalizeH="0" baseline="0" dirty="0">
                <a:ln>
                  <a:noFill/>
                </a:ln>
                <a:solidFill>
                  <a:srgbClr val="000000"/>
                </a:solidFill>
                <a:effectLst/>
                <a:latin typeface="Gill Sans MT" pitchFamily="34" charset="0"/>
                <a:ea typeface="ＭＳ Ｐゴシック" pitchFamily="50" charset="-128"/>
                <a:cs typeface="ＭＳ Ｐゴシック" pitchFamily="50" charset="-128"/>
              </a:rPr>
              <a:t>）</a:t>
            </a:r>
            <a:endParaRPr kumimoji="1" lang="ja-JP" sz="1200" b="1" i="0" u="none" strike="noStrike" cap="none" normalizeH="0" baseline="0" dirty="0">
              <a:ln>
                <a:noFill/>
              </a:ln>
              <a:solidFill>
                <a:srgbClr val="000000"/>
              </a:solidFill>
              <a:effectLst/>
              <a:latin typeface="Gill Sans MT" pitchFamily="34" charset="0"/>
              <a:ea typeface="ＭＳ Ｐゴシック" pitchFamily="50"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rgbClr val="000000"/>
                </a:solidFill>
                <a:effectLst/>
                <a:latin typeface="Gill Sans MT" pitchFamily="34" charset="0"/>
                <a:ea typeface="ＭＳ Ｐゴシック" pitchFamily="50" charset="-128"/>
                <a:cs typeface="ＭＳ Ｐゴシック" pitchFamily="50" charset="-128"/>
              </a:rPr>
              <a:t>　　　　　　　　  　</a:t>
            </a:r>
            <a:r>
              <a:rPr lang="ja-JP" altLang="en-US" sz="1200" b="1" dirty="0">
                <a:solidFill>
                  <a:srgbClr val="000000"/>
                </a:solidFill>
                <a:latin typeface="Gill Sans MT" pitchFamily="34" charset="0"/>
                <a:ea typeface="ＭＳ Ｐゴシック" pitchFamily="50" charset="-128"/>
                <a:cs typeface="ＭＳ Ｐゴシック" pitchFamily="50" charset="-128"/>
              </a:rPr>
              <a:t>　</a:t>
            </a:r>
            <a:r>
              <a:rPr kumimoji="1" lang="ja-JP" altLang="en-US" sz="1200" b="1" i="0" u="none" strike="noStrike" cap="none" normalizeH="0" baseline="0" dirty="0">
                <a:ln>
                  <a:noFill/>
                </a:ln>
                <a:solidFill>
                  <a:srgbClr val="000000"/>
                </a:solidFill>
                <a:effectLst/>
                <a:latin typeface="Gill Sans MT" pitchFamily="34" charset="0"/>
                <a:ea typeface="ＭＳ Ｐゴシック" pitchFamily="50" charset="-128"/>
                <a:cs typeface="ＭＳ Ｐゴシック" pitchFamily="50" charset="-128"/>
              </a:rPr>
              <a:t> </a:t>
            </a:r>
            <a:r>
              <a:rPr kumimoji="1" lang="ja-JP" sz="1200" b="1" i="0" u="none" strike="noStrike" cap="none" normalizeH="0" baseline="0" dirty="0">
                <a:ln>
                  <a:noFill/>
                </a:ln>
                <a:solidFill>
                  <a:srgbClr val="000000"/>
                </a:solidFill>
                <a:effectLst/>
                <a:latin typeface="Gill Sans MT" pitchFamily="34" charset="0"/>
                <a:ea typeface="ＭＳ Ｐゴシック" pitchFamily="50" charset="-128"/>
                <a:cs typeface="ＭＳ Ｐゴシック" pitchFamily="50" charset="-128"/>
              </a:rPr>
              <a:t>〒</a:t>
            </a:r>
            <a:r>
              <a:rPr kumimoji="1" lang="en-US" altLang="ja-JP" sz="1200" b="1" i="0" u="none" strike="noStrike" cap="none" normalizeH="0" baseline="0" dirty="0">
                <a:ln>
                  <a:noFill/>
                </a:ln>
                <a:solidFill>
                  <a:srgbClr val="000000"/>
                </a:solidFill>
                <a:effectLst/>
                <a:latin typeface="Gill Sans MT" pitchFamily="34" charset="0"/>
                <a:ea typeface="ＭＳ Ｐゴシック" pitchFamily="50" charset="-128"/>
                <a:cs typeface="ＭＳ Ｐゴシック" pitchFamily="50" charset="-128"/>
              </a:rPr>
              <a:t>371</a:t>
            </a:r>
            <a:r>
              <a:rPr kumimoji="1" lang="ja-JP" sz="1200" b="1" i="0" u="none" strike="noStrike" cap="none" normalizeH="0" baseline="0" dirty="0">
                <a:ln>
                  <a:noFill/>
                </a:ln>
                <a:solidFill>
                  <a:srgbClr val="000000"/>
                </a:solidFill>
                <a:effectLst/>
                <a:latin typeface="Gill Sans MT" pitchFamily="34" charset="0"/>
                <a:ea typeface="ＭＳ Ｐゴシック" pitchFamily="50" charset="-128"/>
                <a:cs typeface="ＭＳ Ｐゴシック" pitchFamily="50" charset="-128"/>
              </a:rPr>
              <a:t>－</a:t>
            </a:r>
            <a:r>
              <a:rPr kumimoji="1" lang="en-US" altLang="ja-JP" sz="1200" b="1" i="0" u="none" strike="noStrike" cap="none" normalizeH="0" baseline="0" dirty="0">
                <a:ln>
                  <a:noFill/>
                </a:ln>
                <a:solidFill>
                  <a:srgbClr val="000000"/>
                </a:solidFill>
                <a:effectLst/>
                <a:latin typeface="Gill Sans MT" pitchFamily="34" charset="0"/>
                <a:ea typeface="ＭＳ Ｐゴシック" pitchFamily="50" charset="-128"/>
                <a:cs typeface="ＭＳ Ｐゴシック" pitchFamily="50" charset="-128"/>
              </a:rPr>
              <a:t>0052</a:t>
            </a:r>
            <a:r>
              <a:rPr kumimoji="1" lang="ja-JP" sz="1200" b="1" i="0" u="none" strike="noStrike" cap="none" normalizeH="0" baseline="0" dirty="0">
                <a:ln>
                  <a:noFill/>
                </a:ln>
                <a:solidFill>
                  <a:srgbClr val="000000"/>
                </a:solidFill>
                <a:effectLst/>
                <a:latin typeface="Gill Sans MT" pitchFamily="34" charset="0"/>
                <a:ea typeface="ＭＳ Ｐゴシック" pitchFamily="50" charset="-128"/>
                <a:cs typeface="ＭＳ Ｐゴシック" pitchFamily="50" charset="-128"/>
              </a:rPr>
              <a:t>　群馬県前橋市上沖町</a:t>
            </a:r>
            <a:r>
              <a:rPr kumimoji="1" lang="en-US" altLang="ja-JP" sz="1200" b="1" i="0" u="none" strike="noStrike" cap="none" normalizeH="0" baseline="0" dirty="0">
                <a:ln>
                  <a:noFill/>
                </a:ln>
                <a:solidFill>
                  <a:srgbClr val="000000"/>
                </a:solidFill>
                <a:effectLst/>
                <a:latin typeface="Gill Sans MT" pitchFamily="34" charset="0"/>
                <a:ea typeface="ＭＳ Ｐゴシック" pitchFamily="50" charset="-128"/>
                <a:cs typeface="ＭＳ Ｐゴシック" pitchFamily="50" charset="-128"/>
              </a:rPr>
              <a:t>323</a:t>
            </a:r>
            <a:r>
              <a:rPr lang="en-US" altLang="ja-JP" sz="1200" b="1" dirty="0">
                <a:solidFill>
                  <a:srgbClr val="000000"/>
                </a:solidFill>
                <a:latin typeface="Gill Sans MT" pitchFamily="34" charset="0"/>
                <a:ea typeface="ＭＳ Ｐゴシック" pitchFamily="50" charset="-128"/>
                <a:cs typeface="ＭＳ Ｐゴシック" pitchFamily="50" charset="-128"/>
              </a:rPr>
              <a:t>-</a:t>
            </a:r>
            <a:r>
              <a:rPr kumimoji="1" lang="en-US" altLang="ja-JP" sz="1200" b="1" i="0" u="none" strike="noStrike" cap="none" normalizeH="0" baseline="0" dirty="0">
                <a:ln>
                  <a:noFill/>
                </a:ln>
                <a:solidFill>
                  <a:srgbClr val="000000"/>
                </a:solidFill>
                <a:effectLst/>
                <a:latin typeface="Gill Sans MT" pitchFamily="34" charset="0"/>
                <a:ea typeface="ＭＳ Ｐゴシック" pitchFamily="50" charset="-128"/>
                <a:cs typeface="ＭＳ Ｐゴシック" pitchFamily="50" charset="-128"/>
              </a:rPr>
              <a:t>1</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1" i="0" u="none" strike="noStrike" cap="none" normalizeH="0" baseline="0" dirty="0">
                <a:ln>
                  <a:noFill/>
                </a:ln>
                <a:solidFill>
                  <a:srgbClr val="000000"/>
                </a:solidFill>
                <a:effectLst/>
                <a:latin typeface="Gill Sans MT" pitchFamily="34" charset="0"/>
                <a:ea typeface="ＭＳ Ｐゴシック" pitchFamily="50" charset="-128"/>
                <a:cs typeface="ＭＳ Ｐゴシック" pitchFamily="50" charset="-128"/>
              </a:rPr>
              <a:t>　　　　</a:t>
            </a:r>
            <a:r>
              <a:rPr kumimoji="1" lang="ja-JP" altLang="en-US" sz="1200" b="1" i="0" u="none" strike="noStrike" cap="none" normalizeH="0" baseline="0" dirty="0">
                <a:ln>
                  <a:noFill/>
                </a:ln>
                <a:solidFill>
                  <a:srgbClr val="000000"/>
                </a:solidFill>
                <a:effectLst/>
                <a:latin typeface="Gill Sans MT" pitchFamily="34" charset="0"/>
                <a:ea typeface="ＭＳ Ｐゴシック" pitchFamily="50" charset="-128"/>
                <a:cs typeface="ＭＳ Ｐゴシック" pitchFamily="50" charset="-128"/>
              </a:rPr>
              <a:t>　　　　    　　</a:t>
            </a:r>
            <a:r>
              <a:rPr kumimoji="1" lang="ja-JP" sz="1200" b="1" i="0" u="none" strike="noStrike" cap="none" normalizeH="0" baseline="0" dirty="0">
                <a:ln>
                  <a:noFill/>
                </a:ln>
                <a:solidFill>
                  <a:srgbClr val="000000"/>
                </a:solidFill>
                <a:effectLst/>
                <a:latin typeface="Gill Sans MT" pitchFamily="34" charset="0"/>
                <a:ea typeface="ＭＳ Ｐゴシック" pitchFamily="50" charset="-128"/>
                <a:cs typeface="ＭＳ Ｐゴシック" pitchFamily="50" charset="-128"/>
              </a:rPr>
              <a:t>電</a:t>
            </a:r>
            <a:r>
              <a:rPr kumimoji="1" lang="en-US" altLang="ja-JP" sz="1200" b="1" i="0" u="none" strike="noStrike" cap="none" normalizeH="0" baseline="0" dirty="0">
                <a:ln>
                  <a:noFill/>
                </a:ln>
                <a:solidFill>
                  <a:srgbClr val="000000"/>
                </a:solidFill>
                <a:effectLst/>
                <a:latin typeface="Gill Sans MT" pitchFamily="34" charset="0"/>
                <a:ea typeface="ＭＳ Ｐゴシック" pitchFamily="50" charset="-128"/>
                <a:cs typeface="ＭＳ Ｐゴシック" pitchFamily="50" charset="-128"/>
              </a:rPr>
              <a:t> </a:t>
            </a:r>
            <a:r>
              <a:rPr kumimoji="1" lang="ja-JP" sz="1200" b="1" i="0" u="none" strike="noStrike" cap="none" normalizeH="0" baseline="0" dirty="0">
                <a:ln>
                  <a:noFill/>
                </a:ln>
                <a:solidFill>
                  <a:srgbClr val="000000"/>
                </a:solidFill>
                <a:effectLst/>
                <a:latin typeface="Gill Sans MT" pitchFamily="34" charset="0"/>
                <a:ea typeface="ＭＳ Ｐゴシック" pitchFamily="50" charset="-128"/>
                <a:cs typeface="ＭＳ Ｐゴシック" pitchFamily="50" charset="-128"/>
              </a:rPr>
              <a:t>話：</a:t>
            </a:r>
            <a:r>
              <a:rPr kumimoji="1" lang="en-US" altLang="ja-JP" sz="1200" b="1" i="0" u="none" strike="noStrike" cap="none" normalizeH="0" baseline="0" dirty="0">
                <a:ln>
                  <a:noFill/>
                </a:ln>
                <a:solidFill>
                  <a:srgbClr val="000000"/>
                </a:solidFill>
                <a:effectLst/>
                <a:latin typeface="Gill Sans MT" pitchFamily="34" charset="0"/>
                <a:ea typeface="ＭＳ Ｐゴシック" pitchFamily="50" charset="-128"/>
                <a:cs typeface="ＭＳ Ｐゴシック" pitchFamily="50" charset="-128"/>
              </a:rPr>
              <a:t>027-235</a:t>
            </a:r>
            <a:r>
              <a:rPr lang="en-US" altLang="ja-JP" sz="1200" b="1" dirty="0">
                <a:solidFill>
                  <a:srgbClr val="000000"/>
                </a:solidFill>
                <a:latin typeface="Gill Sans MT" pitchFamily="34" charset="0"/>
                <a:ea typeface="ＭＳ Ｐゴシック" pitchFamily="50" charset="-128"/>
                <a:cs typeface="ＭＳ Ｐゴシック" pitchFamily="50" charset="-128"/>
              </a:rPr>
              <a:t>-</a:t>
            </a:r>
            <a:r>
              <a:rPr kumimoji="1" lang="en-US" altLang="ja-JP" sz="1200" b="1" i="0" u="none" strike="noStrike" cap="none" normalizeH="0" baseline="0" dirty="0">
                <a:ln>
                  <a:noFill/>
                </a:ln>
                <a:solidFill>
                  <a:srgbClr val="000000"/>
                </a:solidFill>
                <a:effectLst/>
                <a:latin typeface="Gill Sans MT" pitchFamily="34" charset="0"/>
                <a:ea typeface="ＭＳ Ｐゴシック" pitchFamily="50" charset="-128"/>
                <a:cs typeface="ＭＳ Ｐゴシック" pitchFamily="50" charset="-128"/>
              </a:rPr>
              <a:t>1211 </a:t>
            </a:r>
            <a:r>
              <a:rPr lang="en-US" altLang="ja-JP" sz="1200" b="1" dirty="0">
                <a:solidFill>
                  <a:srgbClr val="000000"/>
                </a:solidFill>
                <a:latin typeface="Gill Sans MT" pitchFamily="34" charset="0"/>
                <a:ea typeface="ＭＳ Ｐゴシック" pitchFamily="50" charset="-128"/>
                <a:cs typeface="ＭＳ Ｐゴシック" pitchFamily="50" charset="-128"/>
              </a:rPr>
              <a:t> </a:t>
            </a:r>
            <a:r>
              <a:rPr kumimoji="1" lang="en-US" altLang="ja-JP" sz="1200" b="1" i="0" u="none" strike="noStrike" cap="none" normalizeH="0" baseline="0" dirty="0">
                <a:ln>
                  <a:noFill/>
                </a:ln>
                <a:solidFill>
                  <a:srgbClr val="000000"/>
                </a:solidFill>
                <a:effectLst/>
                <a:latin typeface="Gill Sans MT" pitchFamily="34" charset="0"/>
                <a:ea typeface="ＭＳ Ｐゴシック" pitchFamily="50" charset="-128"/>
                <a:cs typeface="ＭＳ Ｐゴシック" pitchFamily="50" charset="-128"/>
              </a:rPr>
              <a:t> FAX:027</a:t>
            </a:r>
            <a:r>
              <a:rPr lang="en-US" altLang="ja-JP" sz="1200" b="1" dirty="0">
                <a:solidFill>
                  <a:srgbClr val="000000"/>
                </a:solidFill>
                <a:latin typeface="Gill Sans MT" pitchFamily="34" charset="0"/>
                <a:ea typeface="ＭＳ Ｐゴシック" pitchFamily="50" charset="-128"/>
                <a:cs typeface="ＭＳ Ｐゴシック" pitchFamily="50" charset="-128"/>
              </a:rPr>
              <a:t>-</a:t>
            </a:r>
            <a:r>
              <a:rPr kumimoji="1" lang="en-US" altLang="ja-JP" sz="1200" b="1" i="0" u="none" strike="noStrike" cap="none" normalizeH="0" baseline="0" dirty="0">
                <a:ln>
                  <a:noFill/>
                </a:ln>
                <a:solidFill>
                  <a:srgbClr val="000000"/>
                </a:solidFill>
                <a:effectLst/>
                <a:latin typeface="Gill Sans MT" pitchFamily="34" charset="0"/>
                <a:ea typeface="ＭＳ Ｐゴシック" pitchFamily="50" charset="-128"/>
                <a:cs typeface="ＭＳ Ｐゴシック" pitchFamily="50" charset="-128"/>
              </a:rPr>
              <a:t>235</a:t>
            </a:r>
            <a:r>
              <a:rPr lang="en-US" altLang="ja-JP" sz="1200" b="1" dirty="0">
                <a:solidFill>
                  <a:srgbClr val="000000"/>
                </a:solidFill>
                <a:latin typeface="Gill Sans MT" pitchFamily="34" charset="0"/>
                <a:ea typeface="ＭＳ Ｐゴシック" pitchFamily="50" charset="-128"/>
                <a:cs typeface="ＭＳ Ｐゴシック" pitchFamily="50" charset="-128"/>
              </a:rPr>
              <a:t>-</a:t>
            </a:r>
            <a:r>
              <a:rPr kumimoji="1" lang="en-US" altLang="ja-JP" sz="1200" b="1" i="0" u="none" strike="noStrike" cap="none" normalizeH="0" baseline="0" dirty="0">
                <a:ln>
                  <a:noFill/>
                </a:ln>
                <a:solidFill>
                  <a:srgbClr val="000000"/>
                </a:solidFill>
                <a:effectLst/>
                <a:latin typeface="Gill Sans MT" pitchFamily="34" charset="0"/>
                <a:ea typeface="ＭＳ Ｐゴシック" pitchFamily="50" charset="-128"/>
                <a:cs typeface="ＭＳ Ｐゴシック" pitchFamily="50" charset="-128"/>
              </a:rPr>
              <a:t>2501</a:t>
            </a:r>
            <a:r>
              <a:rPr kumimoji="1" lang="ja-JP" sz="1200" b="1" i="0" u="none" strike="noStrike" cap="none" normalizeH="0" baseline="0" dirty="0">
                <a:ln>
                  <a:noFill/>
                </a:ln>
                <a:solidFill>
                  <a:srgbClr val="000000"/>
                </a:solidFill>
                <a:effectLst/>
                <a:latin typeface="Gill Sans MT" pitchFamily="34" charset="0"/>
                <a:ea typeface="ＭＳ Ｐゴシック" pitchFamily="50" charset="-128"/>
                <a:cs typeface="ＭＳ Ｐゴシック" pitchFamily="50" charset="-128"/>
              </a:rPr>
              <a:t>　</a:t>
            </a:r>
            <a:r>
              <a:rPr lang="ja-JP" altLang="en-US" sz="1200" b="1" dirty="0">
                <a:solidFill>
                  <a:srgbClr val="000000"/>
                </a:solidFill>
                <a:latin typeface="Gill Sans MT" pitchFamily="34" charset="0"/>
                <a:ea typeface="ＭＳ Ｐゴシック" pitchFamily="50" charset="-128"/>
                <a:cs typeface="ＭＳ Ｐゴシック" pitchFamily="50" charset="-128"/>
              </a:rPr>
              <a:t> </a:t>
            </a:r>
            <a:r>
              <a:rPr kumimoji="1" lang="ja-JP" sz="1200" b="1" i="0" u="none" strike="noStrike" cap="none" normalizeH="0" baseline="0" dirty="0">
                <a:ln>
                  <a:noFill/>
                </a:ln>
                <a:solidFill>
                  <a:srgbClr val="000000"/>
                </a:solidFill>
                <a:latin typeface="Gill Sans MT" pitchFamily="34" charset="0"/>
                <a:ea typeface="ＭＳ Ｐゴシック" pitchFamily="50" charset="-128"/>
                <a:cs typeface="ＭＳ Ｐゴシック" pitchFamily="50" charset="-128"/>
              </a:rPr>
              <a:t>メール</a:t>
            </a:r>
            <a:r>
              <a:rPr kumimoji="1" lang="ja-JP" sz="1200" b="1" i="0" u="none" strike="noStrike" cap="none" normalizeH="0" baseline="0" dirty="0">
                <a:ln>
                  <a:noFill/>
                </a:ln>
                <a:solidFill>
                  <a:srgbClr val="000000"/>
                </a:solidFill>
                <a:effectLst/>
                <a:latin typeface="Gill Sans MT" pitchFamily="34" charset="0"/>
                <a:ea typeface="ＭＳ Ｐゴシック" pitchFamily="50" charset="-128"/>
                <a:cs typeface="ＭＳ Ｐゴシック" pitchFamily="50" charset="-128"/>
              </a:rPr>
              <a:t>：</a:t>
            </a:r>
            <a:r>
              <a:rPr kumimoji="1" lang="en-US" altLang="ja-JP" sz="1300" b="1" i="0" u="none" strike="noStrike" cap="none" normalizeH="0" baseline="0" dirty="0">
                <a:ln>
                  <a:noFill/>
                </a:ln>
                <a:solidFill>
                  <a:srgbClr val="000000"/>
                </a:solidFill>
                <a:effectLst/>
                <a:latin typeface="Gill Sans MT" pitchFamily="34" charset="0"/>
                <a:ea typeface="ＭＳ Ｐゴシック" pitchFamily="50" charset="-128"/>
                <a:cs typeface="ＭＳ Ｐゴシック" pitchFamily="50" charset="-128"/>
              </a:rPr>
              <a:t>renkeicenter@gchs.ac.jp</a:t>
            </a:r>
            <a:endParaRPr kumimoji="1" lang="ja-JP" sz="13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5" name="図 4"/>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73" t="41158" r="-473" b="22055"/>
          <a:stretch/>
        </p:blipFill>
        <p:spPr>
          <a:xfrm>
            <a:off x="0" y="1143"/>
            <a:ext cx="7597055" cy="4211239"/>
          </a:xfrm>
          <a:prstGeom prst="rect">
            <a:avLst/>
          </a:prstGeom>
        </p:spPr>
      </p:pic>
      <p:sp>
        <p:nvSpPr>
          <p:cNvPr id="4" name="AutoShape 5"/>
          <p:cNvSpPr>
            <a:spLocks noChangeArrowheads="1"/>
          </p:cNvSpPr>
          <p:nvPr/>
        </p:nvSpPr>
        <p:spPr bwMode="auto">
          <a:xfrm>
            <a:off x="151223" y="2956332"/>
            <a:ext cx="7326781" cy="1170390"/>
          </a:xfrm>
          <a:prstGeom prst="roundRect">
            <a:avLst>
              <a:gd name="adj" fmla="val 7646"/>
            </a:avLst>
          </a:prstGeom>
          <a:solidFill>
            <a:srgbClr val="FFFFFF">
              <a:alpha val="70000"/>
            </a:srgbClr>
          </a:solidFill>
          <a:ln>
            <a:noFill/>
          </a:ln>
          <a:effectLst/>
        </p:spPr>
        <p:txBody>
          <a:bodyPr vert="horz" wrap="square" lIns="36576" tIns="36576" rIns="36576" bIns="36576" numCol="1" anchor="ctr" anchorCtr="0" compatLnSpc="1">
            <a:prstTxWarp prst="textNoShape">
              <a:avLst/>
            </a:prstTxWarp>
          </a:bodyPr>
          <a:lstStyle/>
          <a:p>
            <a:pPr defTabSz="914400" fontAlgn="base">
              <a:lnSpc>
                <a:spcPts val="1400"/>
              </a:lnSpc>
              <a:spcBef>
                <a:spcPct val="0"/>
              </a:spcBef>
              <a:spcAft>
                <a:spcPts val="800"/>
              </a:spcAft>
            </a:pPr>
            <a:r>
              <a:rPr kumimoji="1" lang="ja-JP" sz="1800" b="1" i="0" u="none" strike="noStrike" cap="none" normalizeH="0" baseline="0" dirty="0">
                <a:ln>
                  <a:noFill/>
                </a:ln>
                <a:effectLst/>
                <a:latin typeface="Gill Sans MT" pitchFamily="34" charset="0"/>
                <a:ea typeface="ＭＳ Ｐゴシック" pitchFamily="50" charset="-128"/>
                <a:cs typeface="ＭＳ Ｐゴシック" pitchFamily="50" charset="-128"/>
              </a:rPr>
              <a:t>　</a:t>
            </a:r>
            <a:r>
              <a:rPr lang="ja-JP" altLang="en-US" sz="1600" b="1" spc="80" dirty="0">
                <a:latin typeface="Gill Sans MT" pitchFamily="34" charset="0"/>
                <a:ea typeface="ＭＳ Ｐゴシック" pitchFamily="50" charset="-128"/>
                <a:cs typeface="ＭＳ Ｐゴシック" pitchFamily="50" charset="-128"/>
              </a:rPr>
              <a:t>看護研究を実施する際に必要な基礎的知識を習得するためのセミナーを開催</a:t>
            </a:r>
            <a:endParaRPr lang="en-US" altLang="ja-JP" sz="1600" b="1" spc="80" dirty="0">
              <a:latin typeface="Gill Sans MT" pitchFamily="34" charset="0"/>
              <a:ea typeface="ＭＳ Ｐゴシック" pitchFamily="50" charset="-128"/>
              <a:cs typeface="ＭＳ Ｐゴシック" pitchFamily="50" charset="-128"/>
            </a:endParaRPr>
          </a:p>
          <a:p>
            <a:pPr defTabSz="914400" fontAlgn="base">
              <a:lnSpc>
                <a:spcPts val="1400"/>
              </a:lnSpc>
              <a:spcBef>
                <a:spcPct val="0"/>
              </a:spcBef>
              <a:spcAft>
                <a:spcPts val="800"/>
              </a:spcAft>
            </a:pPr>
            <a:r>
              <a:rPr lang="ja-JP" altLang="en-US" sz="1600" b="1" spc="80" dirty="0">
                <a:latin typeface="Gill Sans MT" pitchFamily="34" charset="0"/>
                <a:ea typeface="ＭＳ Ｐゴシック" pitchFamily="50" charset="-128"/>
                <a:cs typeface="ＭＳ Ｐゴシック" pitchFamily="50" charset="-128"/>
              </a:rPr>
              <a:t>します。また、研究テーマに沿って看護研究の一連の過程を教員が支援します。</a:t>
            </a:r>
            <a:endParaRPr lang="en-US" altLang="ja-JP" sz="1600" b="1" spc="80" dirty="0">
              <a:latin typeface="Gill Sans MT" pitchFamily="34" charset="0"/>
              <a:ea typeface="ＭＳ Ｐゴシック" pitchFamily="50" charset="-128"/>
              <a:cs typeface="ＭＳ Ｐゴシック" pitchFamily="50" charset="-128"/>
            </a:endParaRPr>
          </a:p>
          <a:p>
            <a:pPr defTabSz="914400" fontAlgn="base">
              <a:lnSpc>
                <a:spcPts val="1400"/>
              </a:lnSpc>
              <a:spcBef>
                <a:spcPct val="0"/>
              </a:spcBef>
              <a:spcAft>
                <a:spcPts val="800"/>
              </a:spcAft>
            </a:pPr>
            <a:r>
              <a:rPr lang="ja-JP" altLang="en-US" sz="1600" b="1" spc="30" dirty="0">
                <a:latin typeface="Gill Sans MT" pitchFamily="34" charset="0"/>
                <a:ea typeface="ＭＳ Ｐゴシック" pitchFamily="50" charset="-128"/>
                <a:cs typeface="ＭＳ Ｐゴシック" pitchFamily="50" charset="-128"/>
              </a:rPr>
              <a:t>　これまで看護研究個別支援を受講された方に、支援の経過や研究</a:t>
            </a:r>
            <a:r>
              <a:rPr lang="ja-JP" altLang="en-US" sz="1600" b="1" spc="30" dirty="0">
                <a:latin typeface="Gill Sans MT" pitchFamily="34" charset="0"/>
                <a:cs typeface="ＭＳ Ｐゴシック" pitchFamily="50" charset="-128"/>
              </a:rPr>
              <a:t>内容</a:t>
            </a:r>
            <a:r>
              <a:rPr lang="ja-JP" altLang="en-US" sz="1600" b="1" dirty="0">
                <a:latin typeface="Gill Sans MT" pitchFamily="34" charset="0"/>
                <a:cs typeface="ＭＳ Ｐゴシック" pitchFamily="50" charset="-128"/>
              </a:rPr>
              <a:t>に</a:t>
            </a:r>
            <a:r>
              <a:rPr lang="ja-JP" altLang="en-US" sz="1600" b="1" dirty="0">
                <a:latin typeface="Gill Sans MT" pitchFamily="34" charset="0"/>
                <a:ea typeface="ＭＳ Ｐゴシック" pitchFamily="50" charset="-128"/>
                <a:cs typeface="ＭＳ Ｐゴシック" pitchFamily="50" charset="-128"/>
              </a:rPr>
              <a:t>ついて</a:t>
            </a:r>
            <a:endParaRPr lang="en-US" altLang="ja-JP" sz="1600" b="1" dirty="0">
              <a:latin typeface="Gill Sans MT" pitchFamily="34" charset="0"/>
              <a:ea typeface="ＭＳ Ｐゴシック" pitchFamily="50" charset="-128"/>
              <a:cs typeface="ＭＳ Ｐゴシック" pitchFamily="50" charset="-128"/>
            </a:endParaRPr>
          </a:p>
          <a:p>
            <a:pPr defTabSz="914400" fontAlgn="base">
              <a:lnSpc>
                <a:spcPts val="1400"/>
              </a:lnSpc>
              <a:spcBef>
                <a:spcPct val="0"/>
              </a:spcBef>
              <a:spcAft>
                <a:spcPts val="800"/>
              </a:spcAft>
            </a:pPr>
            <a:r>
              <a:rPr lang="ja-JP" altLang="en-US" sz="1600" b="1" dirty="0">
                <a:latin typeface="Gill Sans MT" pitchFamily="34" charset="0"/>
                <a:ea typeface="ＭＳ Ｐゴシック" pitchFamily="50" charset="-128"/>
                <a:cs typeface="ＭＳ Ｐゴシック" pitchFamily="50" charset="-128"/>
              </a:rPr>
              <a:t>発表いただく「看護研究個別支援成果報告会」を開催します。</a:t>
            </a:r>
            <a:endParaRPr kumimoji="1" lang="ja-JP" sz="1600" b="0" i="0" u="none" strike="noStrike" cap="none" normalizeH="0" baseline="0" dirty="0">
              <a:ln>
                <a:noFill/>
              </a:ln>
              <a:effectLst/>
              <a:latin typeface="Arial" pitchFamily="34" charset="0"/>
              <a:ea typeface="ＭＳ Ｐゴシック" pitchFamily="50" charset="-128"/>
              <a:cs typeface="ＭＳ Ｐゴシック" pitchFamily="50" charset="-128"/>
            </a:endParaRPr>
          </a:p>
        </p:txBody>
      </p:sp>
      <p:pic>
        <p:nvPicPr>
          <p:cNvPr id="2059" name="Picture 11" descr="大学マークmini"/>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2634" y="9756392"/>
            <a:ext cx="493712" cy="23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2" name="正方形/長方形 11"/>
          <p:cNvSpPr/>
          <p:nvPr/>
        </p:nvSpPr>
        <p:spPr>
          <a:xfrm>
            <a:off x="-8556" y="4212383"/>
            <a:ext cx="4725291" cy="3528390"/>
          </a:xfrm>
          <a:prstGeom prst="rect">
            <a:avLst/>
          </a:prstGeom>
          <a:solidFill>
            <a:srgbClr val="CCFFF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b="1" dirty="0">
                <a:solidFill>
                  <a:srgbClr val="0000FF"/>
                </a:solidFill>
              </a:rPr>
              <a:t>●</a:t>
            </a:r>
            <a:r>
              <a:rPr lang="ja-JP" altLang="ja-JP" sz="1600" b="1" dirty="0">
                <a:solidFill>
                  <a:srgbClr val="0000FF"/>
                </a:solidFill>
              </a:rPr>
              <a:t>看護研究セミナー</a:t>
            </a:r>
            <a:r>
              <a:rPr lang="ja-JP" altLang="en-US" sz="1600" b="1" dirty="0">
                <a:solidFill>
                  <a:srgbClr val="0000FF"/>
                </a:solidFill>
              </a:rPr>
              <a:t>・</a:t>
            </a:r>
            <a:r>
              <a:rPr lang="ja-JP" altLang="en-US" sz="1600" b="1" dirty="0">
                <a:solidFill>
                  <a:srgbClr val="FF0066"/>
                </a:solidFill>
              </a:rPr>
              <a:t> </a:t>
            </a:r>
            <a:r>
              <a:rPr lang="ja-JP" altLang="en-US" sz="1600" b="1" dirty="0">
                <a:solidFill>
                  <a:srgbClr val="0000FF"/>
                </a:solidFill>
              </a:rPr>
              <a:t>個別支援成果報告会 ●</a:t>
            </a:r>
            <a:endParaRPr lang="en-US" altLang="ja-JP" sz="1600" b="1" dirty="0">
              <a:solidFill>
                <a:srgbClr val="0000FF"/>
              </a:solidFill>
            </a:endParaRPr>
          </a:p>
          <a:p>
            <a:r>
              <a:rPr lang="ja-JP" altLang="en-US" sz="800" b="1" dirty="0">
                <a:solidFill>
                  <a:srgbClr val="0000FF"/>
                </a:solidFill>
              </a:rPr>
              <a:t>　　　</a:t>
            </a:r>
            <a:endParaRPr lang="en-US" altLang="ja-JP" sz="800" b="1" dirty="0">
              <a:solidFill>
                <a:srgbClr val="0000FF"/>
              </a:solidFill>
            </a:endParaRPr>
          </a:p>
          <a:p>
            <a:pPr>
              <a:lnSpc>
                <a:spcPts val="1400"/>
              </a:lnSpc>
            </a:pPr>
            <a:r>
              <a:rPr lang="ja-JP" altLang="en-US" sz="1100" b="1" dirty="0">
                <a:solidFill>
                  <a:srgbClr val="000066"/>
                </a:solidFill>
              </a:rPr>
              <a:t>＊対 象 者</a:t>
            </a:r>
            <a:r>
              <a:rPr lang="ja-JP" altLang="en-US" sz="1100" dirty="0">
                <a:solidFill>
                  <a:srgbClr val="0000FF"/>
                </a:solidFill>
              </a:rPr>
              <a:t>：群馬県内の医療機関、訪問看護事業所、行政機関、 福祉施設等</a:t>
            </a:r>
            <a:endParaRPr lang="en-US" altLang="ja-JP" sz="1100" dirty="0">
              <a:solidFill>
                <a:srgbClr val="0000FF"/>
              </a:solidFill>
            </a:endParaRPr>
          </a:p>
          <a:p>
            <a:pPr>
              <a:lnSpc>
                <a:spcPts val="1400"/>
              </a:lnSpc>
            </a:pPr>
            <a:r>
              <a:rPr lang="ja-JP" altLang="en-US" sz="1100" dirty="0">
                <a:solidFill>
                  <a:srgbClr val="0000FF"/>
                </a:solidFill>
              </a:rPr>
              <a:t>　　　　　　　  に所属する看護師・保健師・助産師</a:t>
            </a:r>
            <a:endParaRPr lang="en-US" altLang="ja-JP" sz="1100" dirty="0">
              <a:solidFill>
                <a:srgbClr val="0000FF"/>
              </a:solidFill>
            </a:endParaRPr>
          </a:p>
          <a:p>
            <a:r>
              <a:rPr lang="ja-JP" altLang="en-US" sz="300" dirty="0">
                <a:solidFill>
                  <a:srgbClr val="0000FF"/>
                </a:solidFill>
              </a:rPr>
              <a:t>　　　　</a:t>
            </a:r>
            <a:endParaRPr lang="en-US" altLang="ja-JP" sz="300" dirty="0">
              <a:solidFill>
                <a:srgbClr val="0000FF"/>
              </a:solidFill>
            </a:endParaRPr>
          </a:p>
          <a:p>
            <a:pPr>
              <a:lnSpc>
                <a:spcPts val="1440"/>
              </a:lnSpc>
            </a:pPr>
            <a:r>
              <a:rPr lang="ja-JP" altLang="en-US" sz="1100" b="1" dirty="0">
                <a:solidFill>
                  <a:srgbClr val="000066"/>
                </a:solidFill>
              </a:rPr>
              <a:t>＊受 講 料  </a:t>
            </a:r>
            <a:r>
              <a:rPr lang="ja-JP" altLang="en-US" sz="1100" dirty="0">
                <a:solidFill>
                  <a:srgbClr val="0000FF"/>
                </a:solidFill>
              </a:rPr>
              <a:t>：無料　</a:t>
            </a:r>
            <a:r>
              <a:rPr lang="ja-JP" altLang="en-US" sz="1100" b="1" dirty="0">
                <a:solidFill>
                  <a:srgbClr val="000066"/>
                </a:solidFill>
              </a:rPr>
              <a:t>　</a:t>
            </a:r>
            <a:r>
              <a:rPr lang="ja-JP" altLang="en-US" sz="300" dirty="0">
                <a:solidFill>
                  <a:srgbClr val="0000FF"/>
                </a:solidFill>
              </a:rPr>
              <a:t>　　　　　　</a:t>
            </a:r>
            <a:endParaRPr lang="en-US" altLang="ja-JP" sz="300" dirty="0">
              <a:solidFill>
                <a:srgbClr val="0000FF"/>
              </a:solidFill>
            </a:endParaRPr>
          </a:p>
          <a:p>
            <a:pPr>
              <a:lnSpc>
                <a:spcPts val="1440"/>
              </a:lnSpc>
            </a:pPr>
            <a:r>
              <a:rPr lang="ja-JP" altLang="en-US" sz="1100" b="1" dirty="0">
                <a:solidFill>
                  <a:srgbClr val="000066"/>
                </a:solidFill>
              </a:rPr>
              <a:t>＊申込締切</a:t>
            </a:r>
            <a:r>
              <a:rPr lang="ja-JP" altLang="en-US" sz="1100" dirty="0">
                <a:solidFill>
                  <a:srgbClr val="0000FF"/>
                </a:solidFill>
              </a:rPr>
              <a:t>：令和３年４月３０日</a:t>
            </a:r>
            <a:r>
              <a:rPr lang="en-US" altLang="ja-JP" sz="1100" dirty="0">
                <a:solidFill>
                  <a:srgbClr val="0000FF"/>
                </a:solidFill>
              </a:rPr>
              <a:t>(</a:t>
            </a:r>
            <a:r>
              <a:rPr lang="ja-JP" altLang="en-US" sz="1100" dirty="0">
                <a:solidFill>
                  <a:srgbClr val="0000FF"/>
                </a:solidFill>
              </a:rPr>
              <a:t>金</a:t>
            </a:r>
            <a:r>
              <a:rPr lang="en-US" altLang="ja-JP" sz="1100" dirty="0">
                <a:solidFill>
                  <a:srgbClr val="0000FF"/>
                </a:solidFill>
              </a:rPr>
              <a:t>) 17</a:t>
            </a:r>
            <a:r>
              <a:rPr lang="ja-JP" altLang="en-US" sz="1100" dirty="0">
                <a:solidFill>
                  <a:srgbClr val="0000FF"/>
                </a:solidFill>
              </a:rPr>
              <a:t>時まで</a:t>
            </a:r>
            <a:endParaRPr lang="en-US" altLang="ja-JP" sz="1100" dirty="0">
              <a:solidFill>
                <a:srgbClr val="0000FF"/>
              </a:solidFill>
            </a:endParaRPr>
          </a:p>
          <a:p>
            <a:endParaRPr lang="en-US" altLang="ja-JP" sz="1200" b="1" dirty="0">
              <a:solidFill>
                <a:srgbClr val="0000FF"/>
              </a:solidFill>
            </a:endParaRPr>
          </a:p>
          <a:p>
            <a:r>
              <a:rPr lang="ja-JP" altLang="en-US" sz="1200" b="1" dirty="0">
                <a:solidFill>
                  <a:srgbClr val="0000FF"/>
                </a:solidFill>
              </a:rPr>
              <a:t>　</a:t>
            </a:r>
            <a:endParaRPr lang="en-US" altLang="ja-JP" sz="1200" b="1" dirty="0">
              <a:solidFill>
                <a:srgbClr val="0000FF"/>
              </a:solidFill>
            </a:endParaRPr>
          </a:p>
          <a:p>
            <a:r>
              <a:rPr lang="ja-JP" altLang="en-US" sz="1200" b="1" dirty="0">
                <a:solidFill>
                  <a:srgbClr val="0000FF"/>
                </a:solidFill>
              </a:rPr>
              <a:t>＜看護研究セミナー内容＞　</a:t>
            </a:r>
            <a:endParaRPr lang="en-US" altLang="ja-JP" sz="1200" b="1" dirty="0">
              <a:solidFill>
                <a:srgbClr val="0000FF"/>
              </a:solidFill>
            </a:endParaRPr>
          </a:p>
          <a:p>
            <a:r>
              <a:rPr lang="ja-JP" altLang="en-US" sz="300" b="1" dirty="0">
                <a:solidFill>
                  <a:srgbClr val="0000FF"/>
                </a:solidFill>
              </a:rPr>
              <a:t>　</a:t>
            </a:r>
            <a:r>
              <a:rPr lang="ja-JP" altLang="en-US" sz="500" b="1" dirty="0">
                <a:solidFill>
                  <a:srgbClr val="0000FF"/>
                </a:solidFill>
              </a:rPr>
              <a:t>　　　　　   　　</a:t>
            </a:r>
            <a:endParaRPr lang="en-US" altLang="ja-JP" sz="500" b="1" dirty="0">
              <a:solidFill>
                <a:srgbClr val="0000FF"/>
              </a:solidFill>
            </a:endParaRPr>
          </a:p>
          <a:p>
            <a:pPr>
              <a:lnSpc>
                <a:spcPts val="1600"/>
              </a:lnSpc>
            </a:pPr>
            <a:r>
              <a:rPr lang="ja-JP" altLang="ja-JP" sz="1200" b="1" dirty="0">
                <a:solidFill>
                  <a:srgbClr val="0000FF"/>
                </a:solidFill>
              </a:rPr>
              <a:t>第１回</a:t>
            </a:r>
            <a:r>
              <a:rPr lang="ja-JP" altLang="ja-JP" sz="1200" dirty="0">
                <a:solidFill>
                  <a:srgbClr val="0000FF"/>
                </a:solidFill>
              </a:rPr>
              <a:t>　</a:t>
            </a:r>
            <a:r>
              <a:rPr lang="ja-JP" altLang="ja-JP" sz="1200" b="1" dirty="0">
                <a:solidFill>
                  <a:srgbClr val="0000FF"/>
                </a:solidFill>
              </a:rPr>
              <a:t>「看護研究計画書の作成」</a:t>
            </a:r>
            <a:r>
              <a:rPr lang="ja-JP" altLang="en-US" sz="1200" b="1" dirty="0">
                <a:solidFill>
                  <a:srgbClr val="0000FF"/>
                </a:solidFill>
              </a:rPr>
              <a:t>　                              </a:t>
            </a:r>
            <a:r>
              <a:rPr lang="ja-JP" altLang="en-US" sz="1100" b="1" dirty="0">
                <a:solidFill>
                  <a:srgbClr val="0000FF"/>
                </a:solidFill>
              </a:rPr>
              <a:t>　  </a:t>
            </a:r>
            <a:r>
              <a:rPr lang="ja-JP" altLang="en-US" sz="1100" dirty="0">
                <a:solidFill>
                  <a:srgbClr val="0000FF"/>
                </a:solidFill>
              </a:rPr>
              <a:t>講師：</a:t>
            </a:r>
            <a:r>
              <a:rPr lang="en-US" altLang="ja-JP" sz="1100" dirty="0">
                <a:solidFill>
                  <a:srgbClr val="0000FF"/>
                </a:solidFill>
              </a:rPr>
              <a:t> </a:t>
            </a:r>
            <a:r>
              <a:rPr lang="ja-JP" altLang="en-US" sz="1100" dirty="0" smtClean="0">
                <a:solidFill>
                  <a:srgbClr val="0000FF"/>
                </a:solidFill>
              </a:rPr>
              <a:t>浅見優子</a:t>
            </a:r>
            <a:r>
              <a:rPr lang="ja-JP" altLang="en-US" sz="1100" u="sng" dirty="0">
                <a:solidFill>
                  <a:srgbClr val="0000FF"/>
                </a:solidFill>
              </a:rPr>
              <a:t>　</a:t>
            </a:r>
            <a:endParaRPr lang="en-US" altLang="ja-JP" sz="1100" u="sng" dirty="0">
              <a:solidFill>
                <a:srgbClr val="0000FF"/>
              </a:solidFill>
            </a:endParaRPr>
          </a:p>
          <a:p>
            <a:r>
              <a:rPr lang="ja-JP" altLang="en-US" sz="500" dirty="0">
                <a:solidFill>
                  <a:srgbClr val="0000FF"/>
                </a:solidFill>
              </a:rPr>
              <a:t>　　</a:t>
            </a:r>
            <a:endParaRPr lang="ja-JP" altLang="ja-JP" sz="500" dirty="0">
              <a:solidFill>
                <a:srgbClr val="0000FF"/>
              </a:solidFill>
            </a:endParaRPr>
          </a:p>
          <a:p>
            <a:pPr>
              <a:lnSpc>
                <a:spcPts val="1600"/>
              </a:lnSpc>
            </a:pPr>
            <a:r>
              <a:rPr lang="ja-JP" altLang="ja-JP" sz="1200" b="1" dirty="0">
                <a:solidFill>
                  <a:srgbClr val="0000FF"/>
                </a:solidFill>
              </a:rPr>
              <a:t>第</a:t>
            </a:r>
            <a:r>
              <a:rPr lang="ja-JP" altLang="en-US" sz="1200" b="1" dirty="0">
                <a:solidFill>
                  <a:srgbClr val="0000FF"/>
                </a:solidFill>
              </a:rPr>
              <a:t>２</a:t>
            </a:r>
            <a:r>
              <a:rPr lang="ja-JP" altLang="ja-JP" sz="1200" b="1" dirty="0">
                <a:solidFill>
                  <a:srgbClr val="0000FF"/>
                </a:solidFill>
              </a:rPr>
              <a:t>回</a:t>
            </a:r>
            <a:r>
              <a:rPr lang="ja-JP" altLang="ja-JP" sz="1200" dirty="0">
                <a:solidFill>
                  <a:srgbClr val="0000FF"/>
                </a:solidFill>
              </a:rPr>
              <a:t>　</a:t>
            </a:r>
            <a:r>
              <a:rPr lang="ja-JP" altLang="ja-JP" sz="1200" b="1" dirty="0">
                <a:solidFill>
                  <a:srgbClr val="0000FF"/>
                </a:solidFill>
              </a:rPr>
              <a:t>「</a:t>
            </a:r>
            <a:r>
              <a:rPr lang="ja-JP" altLang="en-US" sz="1200" b="1" dirty="0">
                <a:solidFill>
                  <a:srgbClr val="0000FF"/>
                </a:solidFill>
              </a:rPr>
              <a:t>看護研究における倫理と手続き</a:t>
            </a:r>
            <a:r>
              <a:rPr lang="ja-JP" altLang="ja-JP" sz="1200" b="1" dirty="0">
                <a:solidFill>
                  <a:srgbClr val="0000FF"/>
                </a:solidFill>
              </a:rPr>
              <a:t>」</a:t>
            </a:r>
            <a:r>
              <a:rPr lang="ja-JP" altLang="en-US" sz="1200" b="1" dirty="0">
                <a:solidFill>
                  <a:srgbClr val="0000FF"/>
                </a:solidFill>
              </a:rPr>
              <a:t>　               </a:t>
            </a:r>
            <a:r>
              <a:rPr lang="ja-JP" altLang="en-US" sz="1100" b="1" dirty="0">
                <a:solidFill>
                  <a:srgbClr val="0000FF"/>
                </a:solidFill>
                <a:latin typeface="+mn-ea"/>
              </a:rPr>
              <a:t>　  </a:t>
            </a:r>
            <a:r>
              <a:rPr lang="ja-JP" altLang="en-US" sz="1100" dirty="0">
                <a:solidFill>
                  <a:srgbClr val="0000FF"/>
                </a:solidFill>
                <a:latin typeface="+mn-ea"/>
              </a:rPr>
              <a:t>講師：橋本晴美</a:t>
            </a:r>
            <a:endParaRPr lang="en-US" altLang="ja-JP" sz="1100" u="sng" dirty="0">
              <a:solidFill>
                <a:srgbClr val="0000FF"/>
              </a:solidFill>
            </a:endParaRPr>
          </a:p>
          <a:p>
            <a:r>
              <a:rPr lang="en-US" altLang="ja-JP" sz="500" b="1" u="sng" dirty="0">
                <a:solidFill>
                  <a:srgbClr val="0000FF"/>
                </a:solidFill>
                <a:latin typeface="+mn-ea"/>
              </a:rPr>
              <a:t>           </a:t>
            </a:r>
            <a:r>
              <a:rPr lang="ja-JP" altLang="en-US" sz="500" b="1" dirty="0">
                <a:solidFill>
                  <a:srgbClr val="0000FF"/>
                </a:solidFill>
                <a:latin typeface="+mn-ea"/>
              </a:rPr>
              <a:t>　　</a:t>
            </a:r>
            <a:endParaRPr lang="en-US" altLang="ja-JP" sz="500" b="1" dirty="0">
              <a:solidFill>
                <a:srgbClr val="0000FF"/>
              </a:solidFill>
            </a:endParaRPr>
          </a:p>
          <a:p>
            <a:pPr>
              <a:lnSpc>
                <a:spcPts val="1600"/>
              </a:lnSpc>
            </a:pPr>
            <a:r>
              <a:rPr lang="ja-JP" altLang="ja-JP" sz="1200" b="1" dirty="0">
                <a:solidFill>
                  <a:srgbClr val="0000FF"/>
                </a:solidFill>
              </a:rPr>
              <a:t>第</a:t>
            </a:r>
            <a:r>
              <a:rPr lang="ja-JP" altLang="en-US" sz="1200" b="1" dirty="0">
                <a:solidFill>
                  <a:srgbClr val="0000FF"/>
                </a:solidFill>
              </a:rPr>
              <a:t>３</a:t>
            </a:r>
            <a:r>
              <a:rPr lang="ja-JP" altLang="ja-JP" sz="1200" b="1" dirty="0">
                <a:solidFill>
                  <a:srgbClr val="0000FF"/>
                </a:solidFill>
              </a:rPr>
              <a:t>回</a:t>
            </a:r>
            <a:r>
              <a:rPr lang="ja-JP" altLang="ja-JP" sz="1200" dirty="0">
                <a:solidFill>
                  <a:srgbClr val="0000FF"/>
                </a:solidFill>
              </a:rPr>
              <a:t>　</a:t>
            </a:r>
            <a:r>
              <a:rPr lang="ja-JP" altLang="ja-JP" sz="1200" b="1" dirty="0">
                <a:solidFill>
                  <a:srgbClr val="0000FF"/>
                </a:solidFill>
              </a:rPr>
              <a:t>「看護研究のための文献検索と文献検討」</a:t>
            </a:r>
            <a:r>
              <a:rPr lang="ja-JP" altLang="en-US" sz="1200" b="1" dirty="0">
                <a:solidFill>
                  <a:srgbClr val="0000FF"/>
                </a:solidFill>
              </a:rPr>
              <a:t>　</a:t>
            </a:r>
            <a:r>
              <a:rPr lang="ja-JP" altLang="en-US" sz="1100" b="1" dirty="0">
                <a:solidFill>
                  <a:srgbClr val="0000FF"/>
                </a:solidFill>
              </a:rPr>
              <a:t>　　</a:t>
            </a:r>
            <a:r>
              <a:rPr lang="ja-JP" altLang="en-US" sz="1100" dirty="0">
                <a:solidFill>
                  <a:srgbClr val="0000FF"/>
                </a:solidFill>
              </a:rPr>
              <a:t>講師：佐藤正樹</a:t>
            </a:r>
            <a:endParaRPr lang="en-US" altLang="ja-JP" sz="1100" dirty="0">
              <a:solidFill>
                <a:srgbClr val="0000FF"/>
              </a:solidFill>
            </a:endParaRPr>
          </a:p>
          <a:p>
            <a:r>
              <a:rPr lang="en-US" altLang="ja-JP" sz="1200" dirty="0">
                <a:solidFill>
                  <a:srgbClr val="0000FF"/>
                </a:solidFill>
              </a:rPr>
              <a:t>   </a:t>
            </a:r>
          </a:p>
          <a:p>
            <a:r>
              <a:rPr lang="ja-JP" altLang="en-US" sz="900" b="1" dirty="0">
                <a:solidFill>
                  <a:srgbClr val="0000FF"/>
                </a:solidFill>
              </a:rPr>
              <a:t>　</a:t>
            </a:r>
            <a:r>
              <a:rPr lang="ja-JP" altLang="en-US" sz="1200" b="1" dirty="0">
                <a:solidFill>
                  <a:srgbClr val="0000FF"/>
                </a:solidFill>
              </a:rPr>
              <a:t>＜個別支援成果報告会内容＞</a:t>
            </a:r>
            <a:endParaRPr lang="en-US" altLang="ja-JP" sz="1200" b="1" dirty="0">
              <a:solidFill>
                <a:srgbClr val="0000FF"/>
              </a:solidFill>
            </a:endParaRPr>
          </a:p>
          <a:p>
            <a:pPr>
              <a:spcBef>
                <a:spcPts val="600"/>
              </a:spcBef>
            </a:pPr>
            <a:r>
              <a:rPr lang="ja-JP" altLang="en-US" sz="300" b="1" dirty="0">
                <a:solidFill>
                  <a:srgbClr val="0000FF"/>
                </a:solidFill>
              </a:rPr>
              <a:t>　　　　　　　　　　　　　　　　　　　　　　　　　　　　　　　　　　　　　　　　　　　　　</a:t>
            </a:r>
            <a:endParaRPr kumimoji="1" lang="en-US" altLang="ja-JP" sz="300" dirty="0"/>
          </a:p>
          <a:p>
            <a:pPr>
              <a:lnSpc>
                <a:spcPts val="1320"/>
              </a:lnSpc>
            </a:pPr>
            <a:r>
              <a:rPr kumimoji="1" lang="ja-JP" altLang="en-US" sz="1000" dirty="0"/>
              <a:t>　</a:t>
            </a:r>
            <a:r>
              <a:rPr kumimoji="1" lang="ja-JP" altLang="en-US" sz="1100" dirty="0">
                <a:solidFill>
                  <a:srgbClr val="0000FF"/>
                </a:solidFill>
              </a:rPr>
              <a:t>令和１</a:t>
            </a:r>
            <a:r>
              <a:rPr kumimoji="1" lang="en-US" altLang="ja-JP" sz="1100" dirty="0">
                <a:solidFill>
                  <a:srgbClr val="0000FF"/>
                </a:solidFill>
              </a:rPr>
              <a:t>-</a:t>
            </a:r>
            <a:r>
              <a:rPr kumimoji="1" lang="ja-JP" altLang="en-US" sz="1100" dirty="0">
                <a:solidFill>
                  <a:srgbClr val="0000FF"/>
                </a:solidFill>
              </a:rPr>
              <a:t>２年度に看護研究個別支援を実際に受講された方に支援の経過や　</a:t>
            </a:r>
            <a:endParaRPr kumimoji="1" lang="en-US" altLang="ja-JP" sz="1100" dirty="0">
              <a:solidFill>
                <a:srgbClr val="0000FF"/>
              </a:solidFill>
            </a:endParaRPr>
          </a:p>
          <a:p>
            <a:pPr>
              <a:lnSpc>
                <a:spcPts val="1320"/>
              </a:lnSpc>
            </a:pPr>
            <a:r>
              <a:rPr lang="ja-JP" altLang="en-US" sz="1100" dirty="0">
                <a:solidFill>
                  <a:srgbClr val="0000FF"/>
                </a:solidFill>
              </a:rPr>
              <a:t>　</a:t>
            </a:r>
            <a:r>
              <a:rPr kumimoji="1" lang="ja-JP" altLang="en-US" sz="1100" dirty="0">
                <a:solidFill>
                  <a:srgbClr val="0000FF"/>
                </a:solidFill>
              </a:rPr>
              <a:t>研究内容についてご報告いただく予定です。</a:t>
            </a:r>
            <a:endParaRPr kumimoji="1" lang="en-US" altLang="ja-JP" sz="1100" dirty="0">
              <a:solidFill>
                <a:srgbClr val="0000FF"/>
              </a:solidFill>
            </a:endParaRPr>
          </a:p>
          <a:p>
            <a:pPr>
              <a:lnSpc>
                <a:spcPts val="1320"/>
              </a:lnSpc>
            </a:pPr>
            <a:endParaRPr lang="en-US" altLang="ja-JP" sz="1100" dirty="0">
              <a:solidFill>
                <a:srgbClr val="0000FF"/>
              </a:solidFill>
            </a:endParaRPr>
          </a:p>
        </p:txBody>
      </p:sp>
      <p:sp>
        <p:nvSpPr>
          <p:cNvPr id="18" name="正方形/長方形 17"/>
          <p:cNvSpPr/>
          <p:nvPr/>
        </p:nvSpPr>
        <p:spPr>
          <a:xfrm>
            <a:off x="4716735" y="4212380"/>
            <a:ext cx="2820044" cy="3528393"/>
          </a:xfrm>
          <a:prstGeom prst="rect">
            <a:avLst/>
          </a:prstGeom>
          <a:solidFill>
            <a:srgbClr val="FFEBF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dirty="0">
                <a:solidFill>
                  <a:srgbClr val="FF3399"/>
                </a:solidFill>
              </a:rPr>
              <a:t>　●</a:t>
            </a:r>
            <a:r>
              <a:rPr lang="ja-JP" altLang="en-US" sz="1600" b="1" dirty="0">
                <a:solidFill>
                  <a:srgbClr val="FF3399"/>
                </a:solidFill>
              </a:rPr>
              <a:t>看護研究個別支援</a:t>
            </a:r>
            <a:r>
              <a:rPr lang="ja-JP" altLang="en-US" sz="1600" dirty="0">
                <a:solidFill>
                  <a:srgbClr val="FF3399"/>
                </a:solidFill>
              </a:rPr>
              <a:t>●</a:t>
            </a:r>
            <a:endParaRPr lang="en-US" altLang="ja-JP" sz="1600" dirty="0">
              <a:solidFill>
                <a:srgbClr val="FF3399"/>
              </a:solidFill>
            </a:endParaRPr>
          </a:p>
          <a:p>
            <a:endParaRPr lang="en-US" altLang="ja-JP" sz="900" dirty="0">
              <a:solidFill>
                <a:srgbClr val="FF0066"/>
              </a:solidFill>
            </a:endParaRPr>
          </a:p>
          <a:p>
            <a:pPr>
              <a:lnSpc>
                <a:spcPts val="1440"/>
              </a:lnSpc>
            </a:pPr>
            <a:r>
              <a:rPr lang="ja-JP" altLang="en-US" sz="1100" b="1" dirty="0">
                <a:solidFill>
                  <a:srgbClr val="FF0066"/>
                </a:solidFill>
              </a:rPr>
              <a:t>＊</a:t>
            </a:r>
            <a:r>
              <a:rPr lang="ja-JP" altLang="ja-JP" sz="1100" b="1" dirty="0">
                <a:solidFill>
                  <a:srgbClr val="FF0066"/>
                </a:solidFill>
              </a:rPr>
              <a:t>対象者</a:t>
            </a:r>
            <a:r>
              <a:rPr lang="ja-JP" altLang="en-US" sz="1100" dirty="0">
                <a:solidFill>
                  <a:srgbClr val="FF0066"/>
                </a:solidFill>
              </a:rPr>
              <a:t>：左記の</a:t>
            </a:r>
            <a:r>
              <a:rPr lang="en-US" altLang="ja-JP" sz="1100" b="1" spc="-110" dirty="0">
                <a:solidFill>
                  <a:srgbClr val="FF3399"/>
                </a:solidFill>
              </a:rPr>
              <a:t> </a:t>
            </a:r>
            <a:r>
              <a:rPr lang="ja-JP" altLang="ja-JP" sz="1100" b="1" spc="-110" dirty="0">
                <a:solidFill>
                  <a:srgbClr val="FF3399"/>
                </a:solidFill>
              </a:rPr>
              <a:t>看護研究セミナー</a:t>
            </a:r>
            <a:r>
              <a:rPr lang="ja-JP" altLang="en-US" sz="1100" b="1" spc="-110" dirty="0">
                <a:solidFill>
                  <a:srgbClr val="FF3399"/>
                </a:solidFill>
              </a:rPr>
              <a:t>全講座</a:t>
            </a:r>
            <a:endParaRPr lang="en-US" altLang="ja-JP" sz="1100" b="1" spc="-110" dirty="0">
              <a:solidFill>
                <a:srgbClr val="FF3399"/>
              </a:solidFill>
            </a:endParaRPr>
          </a:p>
          <a:p>
            <a:pPr>
              <a:lnSpc>
                <a:spcPts val="1440"/>
              </a:lnSpc>
            </a:pPr>
            <a:r>
              <a:rPr lang="ja-JP" altLang="en-US" sz="1100" b="1" spc="-110" dirty="0">
                <a:solidFill>
                  <a:srgbClr val="FF3399"/>
                </a:solidFill>
              </a:rPr>
              <a:t>　　　　　　</a:t>
            </a:r>
            <a:r>
              <a:rPr lang="ja-JP" altLang="en-US" sz="1100" b="1" spc="-110">
                <a:solidFill>
                  <a:srgbClr val="FF3399"/>
                </a:solidFill>
              </a:rPr>
              <a:t>　</a:t>
            </a:r>
            <a:r>
              <a:rPr lang="ja-JP" altLang="en-US" sz="1100" b="1" spc="-110" smtClean="0">
                <a:solidFill>
                  <a:srgbClr val="FF3399"/>
                </a:solidFill>
              </a:rPr>
              <a:t>（第１回～第３回</a:t>
            </a:r>
            <a:r>
              <a:rPr lang="ja-JP" altLang="en-US" sz="1100" b="1" spc="-110" dirty="0">
                <a:solidFill>
                  <a:srgbClr val="FF3399"/>
                </a:solidFill>
              </a:rPr>
              <a:t>） を</a:t>
            </a:r>
            <a:r>
              <a:rPr lang="ja-JP" altLang="ja-JP" sz="1100" b="1" spc="-110" dirty="0">
                <a:solidFill>
                  <a:srgbClr val="FF3399"/>
                </a:solidFill>
              </a:rPr>
              <a:t>受講され</a:t>
            </a:r>
            <a:r>
              <a:rPr lang="ja-JP" altLang="en-US" sz="1100" b="1" spc="-110" dirty="0">
                <a:solidFill>
                  <a:srgbClr val="FF3399"/>
                </a:solidFill>
              </a:rPr>
              <a:t>た</a:t>
            </a:r>
            <a:r>
              <a:rPr lang="ja-JP" altLang="ja-JP" sz="1100" b="1" spc="-110" dirty="0">
                <a:solidFill>
                  <a:srgbClr val="FF3399"/>
                </a:solidFill>
              </a:rPr>
              <a:t>方</a:t>
            </a:r>
            <a:endParaRPr lang="en-US" altLang="ja-JP" sz="1100" b="1" spc="-110" dirty="0">
              <a:solidFill>
                <a:srgbClr val="FF3399"/>
              </a:solidFill>
            </a:endParaRPr>
          </a:p>
          <a:p>
            <a:r>
              <a:rPr lang="ja-JP" altLang="en-US" sz="300" b="1" u="sng" spc="-110" dirty="0">
                <a:solidFill>
                  <a:srgbClr val="FF3399"/>
                </a:solidFill>
              </a:rPr>
              <a:t>       　</a:t>
            </a:r>
            <a:endParaRPr lang="en-US" altLang="ja-JP" sz="300" b="1" u="sng" spc="-110" dirty="0">
              <a:solidFill>
                <a:srgbClr val="FF3399"/>
              </a:solidFill>
            </a:endParaRPr>
          </a:p>
          <a:p>
            <a:pPr>
              <a:lnSpc>
                <a:spcPts val="1440"/>
              </a:lnSpc>
            </a:pPr>
            <a:r>
              <a:rPr lang="ja-JP" altLang="en-US" sz="1100" b="1" dirty="0">
                <a:solidFill>
                  <a:srgbClr val="FF0066"/>
                </a:solidFill>
              </a:rPr>
              <a:t>＊</a:t>
            </a:r>
            <a:r>
              <a:rPr lang="ja-JP" altLang="ja-JP" sz="1100" b="1" dirty="0">
                <a:solidFill>
                  <a:srgbClr val="FF0066"/>
                </a:solidFill>
              </a:rPr>
              <a:t>定</a:t>
            </a:r>
            <a:r>
              <a:rPr lang="en-US" altLang="ja-JP" sz="1100" b="1" dirty="0">
                <a:solidFill>
                  <a:srgbClr val="FF0066"/>
                </a:solidFill>
              </a:rPr>
              <a:t>       </a:t>
            </a:r>
            <a:r>
              <a:rPr lang="ja-JP" altLang="ja-JP" sz="1100" b="1" dirty="0">
                <a:solidFill>
                  <a:srgbClr val="FF0066"/>
                </a:solidFill>
              </a:rPr>
              <a:t>員</a:t>
            </a:r>
            <a:r>
              <a:rPr lang="en-US" altLang="ja-JP" sz="1100" b="1" dirty="0">
                <a:solidFill>
                  <a:srgbClr val="FF0066"/>
                </a:solidFill>
              </a:rPr>
              <a:t>  </a:t>
            </a:r>
            <a:r>
              <a:rPr lang="ja-JP" altLang="en-US" sz="1100" dirty="0">
                <a:solidFill>
                  <a:srgbClr val="FF0066"/>
                </a:solidFill>
              </a:rPr>
              <a:t>：</a:t>
            </a:r>
            <a:r>
              <a:rPr lang="ja-JP" altLang="en-US" sz="1100" dirty="0">
                <a:solidFill>
                  <a:srgbClr val="FF3399"/>
                </a:solidFill>
              </a:rPr>
              <a:t>５</a:t>
            </a:r>
            <a:r>
              <a:rPr lang="ja-JP" altLang="ja-JP" sz="1100" dirty="0">
                <a:solidFill>
                  <a:srgbClr val="FF3399"/>
                </a:solidFill>
              </a:rPr>
              <a:t>名</a:t>
            </a:r>
            <a:r>
              <a:rPr lang="ja-JP" altLang="en-US" sz="1100" dirty="0">
                <a:solidFill>
                  <a:srgbClr val="FF3399"/>
                </a:solidFill>
              </a:rPr>
              <a:t>または５</a:t>
            </a:r>
            <a:r>
              <a:rPr lang="ja-JP" altLang="ja-JP" sz="1100" dirty="0">
                <a:solidFill>
                  <a:srgbClr val="FF3399"/>
                </a:solidFill>
              </a:rPr>
              <a:t>グループ程度</a:t>
            </a:r>
            <a:endParaRPr lang="en-US" altLang="ja-JP" sz="1100" dirty="0">
              <a:solidFill>
                <a:srgbClr val="FF3399"/>
              </a:solidFill>
            </a:endParaRPr>
          </a:p>
          <a:p>
            <a:r>
              <a:rPr lang="ja-JP" altLang="en-US" sz="300" dirty="0">
                <a:solidFill>
                  <a:srgbClr val="FF3399"/>
                </a:solidFill>
              </a:rPr>
              <a:t>　</a:t>
            </a:r>
            <a:r>
              <a:rPr lang="ja-JP" altLang="en-US" sz="500" dirty="0">
                <a:solidFill>
                  <a:srgbClr val="FF3399"/>
                </a:solidFill>
              </a:rPr>
              <a:t>　　　　　</a:t>
            </a:r>
            <a:endParaRPr lang="ja-JP" altLang="ja-JP" sz="500" dirty="0">
              <a:solidFill>
                <a:srgbClr val="FF3399"/>
              </a:solidFill>
            </a:endParaRPr>
          </a:p>
          <a:p>
            <a:pPr>
              <a:lnSpc>
                <a:spcPts val="1440"/>
              </a:lnSpc>
            </a:pPr>
            <a:r>
              <a:rPr lang="ja-JP" altLang="en-US" sz="1100" b="1" dirty="0">
                <a:solidFill>
                  <a:srgbClr val="FF0066"/>
                </a:solidFill>
              </a:rPr>
              <a:t>＊</a:t>
            </a:r>
            <a:r>
              <a:rPr lang="ja-JP" altLang="ja-JP" sz="1100" b="1" dirty="0">
                <a:solidFill>
                  <a:srgbClr val="FF0066"/>
                </a:solidFill>
              </a:rPr>
              <a:t>支援期間</a:t>
            </a:r>
            <a:r>
              <a:rPr lang="ja-JP" altLang="en-US" sz="1100" dirty="0">
                <a:solidFill>
                  <a:srgbClr val="FF0066"/>
                </a:solidFill>
              </a:rPr>
              <a:t>：</a:t>
            </a:r>
            <a:r>
              <a:rPr lang="ja-JP" altLang="en-US" sz="1100" dirty="0">
                <a:solidFill>
                  <a:srgbClr val="FF3399"/>
                </a:solidFill>
              </a:rPr>
              <a:t>令和３</a:t>
            </a:r>
            <a:r>
              <a:rPr lang="ja-JP" altLang="ja-JP" sz="1100" dirty="0">
                <a:solidFill>
                  <a:srgbClr val="FF3399"/>
                </a:solidFill>
              </a:rPr>
              <a:t>年</a:t>
            </a:r>
            <a:r>
              <a:rPr lang="ja-JP" altLang="en-US" sz="1100" dirty="0">
                <a:solidFill>
                  <a:srgbClr val="FF3399"/>
                </a:solidFill>
              </a:rPr>
              <a:t>７</a:t>
            </a:r>
            <a:r>
              <a:rPr lang="ja-JP" altLang="ja-JP" sz="1100" dirty="0">
                <a:solidFill>
                  <a:srgbClr val="FF3399"/>
                </a:solidFill>
              </a:rPr>
              <a:t>月～</a:t>
            </a:r>
            <a:r>
              <a:rPr lang="ja-JP" altLang="en-US" sz="1100" dirty="0">
                <a:solidFill>
                  <a:srgbClr val="FF3399"/>
                </a:solidFill>
              </a:rPr>
              <a:t>令和４</a:t>
            </a:r>
            <a:r>
              <a:rPr lang="ja-JP" altLang="ja-JP" sz="1100" dirty="0">
                <a:solidFill>
                  <a:srgbClr val="FF3399"/>
                </a:solidFill>
              </a:rPr>
              <a:t>年</a:t>
            </a:r>
            <a:r>
              <a:rPr lang="ja-JP" altLang="en-US" sz="1100" dirty="0">
                <a:solidFill>
                  <a:srgbClr val="FF3399"/>
                </a:solidFill>
              </a:rPr>
              <a:t>３</a:t>
            </a:r>
            <a:r>
              <a:rPr lang="ja-JP" altLang="ja-JP" sz="1100" dirty="0">
                <a:solidFill>
                  <a:srgbClr val="FF3399"/>
                </a:solidFill>
              </a:rPr>
              <a:t>月</a:t>
            </a:r>
            <a:endParaRPr lang="en-US" altLang="ja-JP" sz="1100" dirty="0">
              <a:solidFill>
                <a:srgbClr val="FF3399"/>
              </a:solidFill>
            </a:endParaRPr>
          </a:p>
          <a:p>
            <a:r>
              <a:rPr lang="ja-JP" altLang="en-US" sz="500" dirty="0">
                <a:solidFill>
                  <a:srgbClr val="FF3399"/>
                </a:solidFill>
              </a:rPr>
              <a:t>　　　　　　</a:t>
            </a:r>
            <a:endParaRPr lang="en-US" altLang="ja-JP" sz="500" dirty="0">
              <a:solidFill>
                <a:srgbClr val="FF3399"/>
              </a:solidFill>
            </a:endParaRPr>
          </a:p>
          <a:p>
            <a:pPr>
              <a:lnSpc>
                <a:spcPts val="1440"/>
              </a:lnSpc>
            </a:pPr>
            <a:r>
              <a:rPr lang="ja-JP" altLang="en-US" sz="1100" b="1" dirty="0">
                <a:solidFill>
                  <a:srgbClr val="FF0066"/>
                </a:solidFill>
              </a:rPr>
              <a:t>＊</a:t>
            </a:r>
            <a:r>
              <a:rPr lang="ja-JP" altLang="ja-JP" sz="1100" b="1" dirty="0">
                <a:solidFill>
                  <a:srgbClr val="FF0066"/>
                </a:solidFill>
              </a:rPr>
              <a:t>受講者決定</a:t>
            </a:r>
            <a:r>
              <a:rPr lang="ja-JP" altLang="en-US" sz="1100" dirty="0">
                <a:solidFill>
                  <a:srgbClr val="FF0066"/>
                </a:solidFill>
              </a:rPr>
              <a:t>：</a:t>
            </a:r>
            <a:r>
              <a:rPr lang="ja-JP" altLang="en-US" sz="1100" spc="-70" dirty="0">
                <a:solidFill>
                  <a:srgbClr val="FF3399"/>
                </a:solidFill>
              </a:rPr>
              <a:t>所定の</a:t>
            </a:r>
            <a:r>
              <a:rPr lang="ja-JP" altLang="ja-JP" sz="1100" spc="-70" dirty="0">
                <a:solidFill>
                  <a:srgbClr val="FF3399"/>
                </a:solidFill>
              </a:rPr>
              <a:t>受講申込書</a:t>
            </a:r>
            <a:r>
              <a:rPr lang="ja-JP" altLang="en-US" sz="1100" spc="-70" dirty="0">
                <a:solidFill>
                  <a:srgbClr val="FF3399"/>
                </a:solidFill>
              </a:rPr>
              <a:t>および</a:t>
            </a:r>
            <a:endParaRPr lang="en-US" altLang="ja-JP" sz="1100" spc="-70" dirty="0">
              <a:solidFill>
                <a:srgbClr val="FF3399"/>
              </a:solidFill>
            </a:endParaRPr>
          </a:p>
          <a:p>
            <a:pPr>
              <a:lnSpc>
                <a:spcPts val="1440"/>
              </a:lnSpc>
            </a:pPr>
            <a:r>
              <a:rPr lang="ja-JP" altLang="en-US" sz="1100" spc="-70" dirty="0">
                <a:solidFill>
                  <a:srgbClr val="FF3399"/>
                </a:solidFill>
              </a:rPr>
              <a:t>　　　　　　　　　　　</a:t>
            </a:r>
            <a:r>
              <a:rPr lang="ja-JP" altLang="ja-JP" sz="1100" spc="-70" dirty="0">
                <a:solidFill>
                  <a:srgbClr val="FF3399"/>
                </a:solidFill>
              </a:rPr>
              <a:t>研究計画書</a:t>
            </a:r>
            <a:r>
              <a:rPr lang="ja-JP" altLang="en-US" sz="1100" spc="-70" dirty="0">
                <a:solidFill>
                  <a:srgbClr val="FF3399"/>
                </a:solidFill>
              </a:rPr>
              <a:t>に</a:t>
            </a:r>
            <a:r>
              <a:rPr lang="ja-JP" altLang="ja-JP" sz="1100" spc="-70" dirty="0">
                <a:solidFill>
                  <a:srgbClr val="FF3399"/>
                </a:solidFill>
              </a:rPr>
              <a:t>よ</a:t>
            </a:r>
            <a:r>
              <a:rPr lang="ja-JP" altLang="en-US" sz="1100" spc="-70" dirty="0">
                <a:solidFill>
                  <a:srgbClr val="FF3399"/>
                </a:solidFill>
              </a:rPr>
              <a:t>り</a:t>
            </a:r>
            <a:r>
              <a:rPr lang="ja-JP" altLang="ja-JP" sz="1100" spc="-70" dirty="0">
                <a:solidFill>
                  <a:srgbClr val="FF3399"/>
                </a:solidFill>
              </a:rPr>
              <a:t>選考</a:t>
            </a:r>
            <a:endParaRPr lang="en-US" altLang="ja-JP" sz="1100" spc="-70" dirty="0">
              <a:solidFill>
                <a:srgbClr val="FF3399"/>
              </a:solidFill>
            </a:endParaRPr>
          </a:p>
          <a:p>
            <a:r>
              <a:rPr lang="ja-JP" altLang="en-US" sz="300" spc="-70" dirty="0">
                <a:solidFill>
                  <a:srgbClr val="FF3399"/>
                </a:solidFill>
              </a:rPr>
              <a:t>　</a:t>
            </a:r>
            <a:r>
              <a:rPr lang="ja-JP" altLang="en-US" sz="500" spc="-70" dirty="0">
                <a:solidFill>
                  <a:srgbClr val="FF3399"/>
                </a:solidFill>
              </a:rPr>
              <a:t>　　　　　</a:t>
            </a:r>
            <a:endParaRPr lang="ja-JP" altLang="ja-JP" sz="500" spc="-70" dirty="0">
              <a:solidFill>
                <a:srgbClr val="FF3399"/>
              </a:solidFill>
            </a:endParaRPr>
          </a:p>
          <a:p>
            <a:pPr>
              <a:lnSpc>
                <a:spcPts val="1440"/>
              </a:lnSpc>
            </a:pPr>
            <a:r>
              <a:rPr lang="ja-JP" altLang="en-US" sz="1100" b="1" dirty="0">
                <a:solidFill>
                  <a:srgbClr val="FF0066"/>
                </a:solidFill>
              </a:rPr>
              <a:t>＊</a:t>
            </a:r>
            <a:r>
              <a:rPr lang="ja-JP" altLang="ja-JP" sz="1100" b="1" dirty="0">
                <a:solidFill>
                  <a:srgbClr val="FF0066"/>
                </a:solidFill>
              </a:rPr>
              <a:t>支援方法</a:t>
            </a:r>
            <a:r>
              <a:rPr lang="ja-JP" altLang="en-US" sz="1100" dirty="0">
                <a:solidFill>
                  <a:srgbClr val="FF0066"/>
                </a:solidFill>
              </a:rPr>
              <a:t>： </a:t>
            </a:r>
            <a:r>
              <a:rPr lang="ja-JP" altLang="ja-JP" sz="1100" dirty="0">
                <a:solidFill>
                  <a:srgbClr val="FF3399"/>
                </a:solidFill>
              </a:rPr>
              <a:t>本学</a:t>
            </a:r>
            <a:r>
              <a:rPr lang="ja-JP" altLang="en-US" sz="1100" dirty="0">
                <a:solidFill>
                  <a:srgbClr val="FF3399"/>
                </a:solidFill>
              </a:rPr>
              <a:t>での対面指導、メール、</a:t>
            </a:r>
            <a:endParaRPr lang="en-US" altLang="ja-JP" sz="1100" dirty="0">
              <a:solidFill>
                <a:srgbClr val="FF3399"/>
              </a:solidFill>
            </a:endParaRPr>
          </a:p>
          <a:p>
            <a:pPr>
              <a:lnSpc>
                <a:spcPts val="1440"/>
              </a:lnSpc>
            </a:pPr>
            <a:r>
              <a:rPr lang="en-US" altLang="ja-JP" sz="1100" dirty="0">
                <a:solidFill>
                  <a:srgbClr val="FF3399"/>
                </a:solidFill>
              </a:rPr>
              <a:t>                         </a:t>
            </a:r>
            <a:r>
              <a:rPr lang="ja-JP" altLang="en-US" sz="1100" dirty="0">
                <a:solidFill>
                  <a:srgbClr val="FF3399"/>
                </a:solidFill>
              </a:rPr>
              <a:t>電話等</a:t>
            </a:r>
            <a:r>
              <a:rPr lang="en-US" altLang="ja-JP" sz="1100" dirty="0">
                <a:solidFill>
                  <a:srgbClr val="FF3399"/>
                </a:solidFill>
              </a:rPr>
              <a:t> </a:t>
            </a:r>
            <a:r>
              <a:rPr lang="ja-JP" altLang="en-US" sz="1100" dirty="0">
                <a:solidFill>
                  <a:srgbClr val="FF3399"/>
                </a:solidFill>
              </a:rPr>
              <a:t>詳細は研究支援</a:t>
            </a:r>
            <a:r>
              <a:rPr lang="ja-JP" altLang="ja-JP" sz="1100" dirty="0">
                <a:solidFill>
                  <a:srgbClr val="FF3399"/>
                </a:solidFill>
              </a:rPr>
              <a:t>担当</a:t>
            </a:r>
            <a:endParaRPr lang="en-US" altLang="ja-JP" sz="1100" dirty="0">
              <a:solidFill>
                <a:srgbClr val="FF3399"/>
              </a:solidFill>
            </a:endParaRPr>
          </a:p>
          <a:p>
            <a:pPr>
              <a:lnSpc>
                <a:spcPts val="1440"/>
              </a:lnSpc>
            </a:pPr>
            <a:r>
              <a:rPr lang="en-US" altLang="ja-JP" sz="1100" dirty="0">
                <a:solidFill>
                  <a:srgbClr val="FF3399"/>
                </a:solidFill>
              </a:rPr>
              <a:t>                         </a:t>
            </a:r>
            <a:r>
              <a:rPr lang="ja-JP" altLang="ja-JP" sz="1100" dirty="0">
                <a:solidFill>
                  <a:srgbClr val="FF3399"/>
                </a:solidFill>
              </a:rPr>
              <a:t>教員と</a:t>
            </a:r>
            <a:r>
              <a:rPr lang="ja-JP" altLang="en-US" sz="1100" dirty="0">
                <a:solidFill>
                  <a:srgbClr val="FF3399"/>
                </a:solidFill>
              </a:rPr>
              <a:t>相談の</a:t>
            </a:r>
            <a:r>
              <a:rPr lang="ja-JP" altLang="ja-JP" sz="1100" dirty="0">
                <a:solidFill>
                  <a:srgbClr val="FF3399"/>
                </a:solidFill>
              </a:rPr>
              <a:t>うえ決定</a:t>
            </a:r>
            <a:endParaRPr lang="en-US" altLang="ja-JP" sz="1100" dirty="0">
              <a:solidFill>
                <a:srgbClr val="FF3399"/>
              </a:solidFill>
            </a:endParaRPr>
          </a:p>
          <a:p>
            <a:r>
              <a:rPr lang="ja-JP" altLang="en-US" sz="500" dirty="0">
                <a:solidFill>
                  <a:srgbClr val="FF3399"/>
                </a:solidFill>
              </a:rPr>
              <a:t>　　　　　</a:t>
            </a:r>
            <a:endParaRPr lang="ja-JP" altLang="ja-JP" sz="500" dirty="0">
              <a:solidFill>
                <a:srgbClr val="FF3399"/>
              </a:solidFill>
            </a:endParaRPr>
          </a:p>
          <a:p>
            <a:pPr>
              <a:lnSpc>
                <a:spcPts val="1440"/>
              </a:lnSpc>
            </a:pPr>
            <a:r>
              <a:rPr lang="ja-JP" altLang="en-US" sz="1100" b="1" dirty="0">
                <a:solidFill>
                  <a:srgbClr val="FF0066"/>
                </a:solidFill>
              </a:rPr>
              <a:t>＊</a:t>
            </a:r>
            <a:r>
              <a:rPr lang="ja-JP" altLang="ja-JP" sz="1100" b="1" dirty="0">
                <a:solidFill>
                  <a:srgbClr val="FF0066"/>
                </a:solidFill>
              </a:rPr>
              <a:t>受</a:t>
            </a:r>
            <a:r>
              <a:rPr lang="en-US" altLang="ja-JP" sz="1100" b="1" dirty="0">
                <a:solidFill>
                  <a:srgbClr val="FF0066"/>
                </a:solidFill>
              </a:rPr>
              <a:t> </a:t>
            </a:r>
            <a:r>
              <a:rPr lang="ja-JP" altLang="ja-JP" sz="1100" b="1" dirty="0">
                <a:solidFill>
                  <a:srgbClr val="FF0066"/>
                </a:solidFill>
              </a:rPr>
              <a:t>講</a:t>
            </a:r>
            <a:r>
              <a:rPr lang="en-US" altLang="ja-JP" sz="1100" b="1" dirty="0">
                <a:solidFill>
                  <a:srgbClr val="FF0066"/>
                </a:solidFill>
              </a:rPr>
              <a:t> </a:t>
            </a:r>
            <a:r>
              <a:rPr lang="ja-JP" altLang="ja-JP" sz="1100" b="1" dirty="0">
                <a:solidFill>
                  <a:srgbClr val="FF0066"/>
                </a:solidFill>
              </a:rPr>
              <a:t>料</a:t>
            </a:r>
            <a:r>
              <a:rPr lang="en-US" altLang="ja-JP" sz="1100" b="1" dirty="0">
                <a:solidFill>
                  <a:srgbClr val="FF0066"/>
                </a:solidFill>
              </a:rPr>
              <a:t>  </a:t>
            </a:r>
            <a:r>
              <a:rPr lang="ja-JP" altLang="en-US" sz="1100" dirty="0">
                <a:solidFill>
                  <a:srgbClr val="FF0066"/>
                </a:solidFill>
              </a:rPr>
              <a:t>：</a:t>
            </a:r>
            <a:r>
              <a:rPr lang="ja-JP" altLang="ja-JP" sz="1100" dirty="0">
                <a:solidFill>
                  <a:srgbClr val="FF3399"/>
                </a:solidFill>
              </a:rPr>
              <a:t>無料</a:t>
            </a:r>
            <a:endParaRPr lang="en-US" altLang="ja-JP" sz="1100" dirty="0">
              <a:solidFill>
                <a:srgbClr val="FF3399"/>
              </a:solidFill>
            </a:endParaRPr>
          </a:p>
          <a:p>
            <a:r>
              <a:rPr lang="ja-JP" altLang="en-US" sz="500" dirty="0">
                <a:solidFill>
                  <a:srgbClr val="FF3399"/>
                </a:solidFill>
              </a:rPr>
              <a:t>　　　　　　</a:t>
            </a:r>
            <a:endParaRPr lang="ja-JP" altLang="ja-JP" sz="500" dirty="0">
              <a:solidFill>
                <a:srgbClr val="FF3399"/>
              </a:solidFill>
            </a:endParaRPr>
          </a:p>
          <a:p>
            <a:pPr>
              <a:lnSpc>
                <a:spcPts val="1440"/>
              </a:lnSpc>
            </a:pPr>
            <a:r>
              <a:rPr lang="ja-JP" altLang="en-US" sz="1100" b="1" dirty="0">
                <a:solidFill>
                  <a:srgbClr val="FF0066"/>
                </a:solidFill>
              </a:rPr>
              <a:t>＊</a:t>
            </a:r>
            <a:r>
              <a:rPr lang="ja-JP" altLang="ja-JP" sz="1100" b="1" dirty="0">
                <a:solidFill>
                  <a:srgbClr val="FF0066"/>
                </a:solidFill>
              </a:rPr>
              <a:t>申込締切</a:t>
            </a:r>
            <a:r>
              <a:rPr lang="ja-JP" altLang="en-US" sz="1100" dirty="0">
                <a:solidFill>
                  <a:srgbClr val="FF0066"/>
                </a:solidFill>
              </a:rPr>
              <a:t>：</a:t>
            </a:r>
            <a:r>
              <a:rPr lang="ja-JP" altLang="en-US" sz="1100" dirty="0">
                <a:solidFill>
                  <a:srgbClr val="FF3399"/>
                </a:solidFill>
              </a:rPr>
              <a:t>令和３年６</a:t>
            </a:r>
            <a:r>
              <a:rPr lang="ja-JP" altLang="ja-JP" sz="1100" dirty="0">
                <a:solidFill>
                  <a:srgbClr val="FF3399"/>
                </a:solidFill>
              </a:rPr>
              <a:t>月</a:t>
            </a:r>
            <a:r>
              <a:rPr lang="ja-JP" altLang="en-US" sz="1100" dirty="0">
                <a:solidFill>
                  <a:srgbClr val="FF3399"/>
                </a:solidFill>
              </a:rPr>
              <a:t>８</a:t>
            </a:r>
            <a:r>
              <a:rPr lang="ja-JP" altLang="ja-JP" sz="1100" dirty="0">
                <a:solidFill>
                  <a:srgbClr val="FF3399"/>
                </a:solidFill>
              </a:rPr>
              <a:t>日（</a:t>
            </a:r>
            <a:r>
              <a:rPr lang="ja-JP" altLang="en-US" sz="1100" dirty="0">
                <a:solidFill>
                  <a:srgbClr val="FF3399"/>
                </a:solidFill>
              </a:rPr>
              <a:t>火</a:t>
            </a:r>
            <a:r>
              <a:rPr lang="ja-JP" altLang="ja-JP" sz="1100" dirty="0">
                <a:solidFill>
                  <a:srgbClr val="FF3399"/>
                </a:solidFill>
              </a:rPr>
              <a:t>）</a:t>
            </a:r>
            <a:r>
              <a:rPr lang="en-US" altLang="ja-JP" sz="1100" dirty="0">
                <a:solidFill>
                  <a:srgbClr val="FF3399"/>
                </a:solidFill>
              </a:rPr>
              <a:t> </a:t>
            </a:r>
          </a:p>
          <a:p>
            <a:pPr>
              <a:lnSpc>
                <a:spcPts val="1440"/>
              </a:lnSpc>
            </a:pPr>
            <a:r>
              <a:rPr lang="en-US" altLang="ja-JP" sz="1200" dirty="0">
                <a:solidFill>
                  <a:srgbClr val="FF3399"/>
                </a:solidFill>
              </a:rPr>
              <a:t>                                                       </a:t>
            </a:r>
            <a:r>
              <a:rPr lang="en-US" altLang="ja-JP" sz="1100" dirty="0">
                <a:solidFill>
                  <a:srgbClr val="FF3399"/>
                </a:solidFill>
              </a:rPr>
              <a:t>17</a:t>
            </a:r>
            <a:r>
              <a:rPr lang="ja-JP" altLang="en-US" sz="1100" dirty="0">
                <a:solidFill>
                  <a:srgbClr val="FF3399"/>
                </a:solidFill>
              </a:rPr>
              <a:t>時まで</a:t>
            </a:r>
            <a:endParaRPr lang="en-US" altLang="ja-JP" sz="1100" dirty="0">
              <a:solidFill>
                <a:srgbClr val="FF3399"/>
              </a:solidFill>
            </a:endParaRPr>
          </a:p>
          <a:p>
            <a:pPr>
              <a:lnSpc>
                <a:spcPts val="1440"/>
              </a:lnSpc>
            </a:pPr>
            <a:endParaRPr lang="en-US" altLang="ja-JP" sz="1050" dirty="0">
              <a:solidFill>
                <a:srgbClr val="FF0066"/>
              </a:solidFill>
            </a:endParaRPr>
          </a:p>
          <a:p>
            <a:endParaRPr kumimoji="1" lang="en-US" altLang="ja-JP" sz="1100" dirty="0">
              <a:solidFill>
                <a:srgbClr val="006600"/>
              </a:solidFill>
            </a:endParaRPr>
          </a:p>
          <a:p>
            <a:r>
              <a:rPr lang="en-US" altLang="ja-JP" sz="1100" dirty="0">
                <a:solidFill>
                  <a:srgbClr val="006600"/>
                </a:solidFill>
              </a:rPr>
              <a:t>      </a:t>
            </a:r>
            <a:endParaRPr kumimoji="1" lang="ja-JP" altLang="en-US" sz="900" dirty="0">
              <a:solidFill>
                <a:srgbClr val="006600"/>
              </a:solidFill>
            </a:endParaRPr>
          </a:p>
        </p:txBody>
      </p:sp>
      <p:sp>
        <p:nvSpPr>
          <p:cNvPr id="11" name="正方形/長方形 10"/>
          <p:cNvSpPr/>
          <p:nvPr/>
        </p:nvSpPr>
        <p:spPr>
          <a:xfrm>
            <a:off x="450891" y="182836"/>
            <a:ext cx="6837128" cy="1077218"/>
          </a:xfrm>
          <a:prstGeom prst="rect">
            <a:avLst/>
          </a:prstGeom>
          <a:noFill/>
          <a:effectLst/>
        </p:spPr>
        <p:txBody>
          <a:bodyPr wrap="none" lIns="91440" tIns="45720" rIns="91440" bIns="45720">
            <a:spAutoFit/>
          </a:bodyPr>
          <a:lstStyle/>
          <a:p>
            <a:pPr algn="ctr"/>
            <a:r>
              <a:rPr lang="ja-JP" altLang="en-US" sz="2400" dirty="0">
                <a:ln w="12700">
                  <a:solidFill>
                    <a:schemeClr val="tx1">
                      <a:lumMod val="75000"/>
                      <a:lumOff val="25000"/>
                    </a:schemeClr>
                  </a:solidFill>
                  <a:prstDash val="solid"/>
                </a:ln>
                <a:solidFill>
                  <a:schemeClr val="bg2">
                    <a:tint val="85000"/>
                    <a:satMod val="155000"/>
                  </a:schemeClr>
                </a:solidFill>
                <a:latin typeface="HGP創英角ｺﾞｼｯｸUB" panose="020B0900000000000000" pitchFamily="50" charset="-128"/>
                <a:ea typeface="HGP創英角ｺﾞｼｯｸUB" panose="020B0900000000000000" pitchFamily="50" charset="-128"/>
              </a:rPr>
              <a:t>群馬県立県民健康科学大学地域連携センター事業</a:t>
            </a:r>
            <a:endParaRPr lang="en-US" altLang="ja-JP" sz="2400" dirty="0">
              <a:ln w="12700">
                <a:solidFill>
                  <a:schemeClr val="tx1">
                    <a:lumMod val="75000"/>
                    <a:lumOff val="25000"/>
                  </a:schemeClr>
                </a:solidFill>
                <a:prstDash val="solid"/>
              </a:ln>
              <a:solidFill>
                <a:schemeClr val="bg2">
                  <a:tint val="85000"/>
                  <a:satMod val="155000"/>
                </a:schemeClr>
              </a:solidFill>
              <a:latin typeface="HGP創英角ｺﾞｼｯｸUB" panose="020B0900000000000000" pitchFamily="50" charset="-128"/>
              <a:ea typeface="HGP創英角ｺﾞｼｯｸUB" panose="020B0900000000000000" pitchFamily="50" charset="-128"/>
            </a:endParaRPr>
          </a:p>
          <a:p>
            <a:pPr algn="ctr"/>
            <a:r>
              <a:rPr lang="ja-JP" altLang="en-US" sz="4000" dirty="0">
                <a:ln w="12700">
                  <a:solidFill>
                    <a:schemeClr val="bg1"/>
                  </a:solidFill>
                  <a:prstDash val="solid"/>
                </a:ln>
                <a:solidFill>
                  <a:srgbClr val="FF3399"/>
                </a:solidFill>
                <a:latin typeface="HGP創英角ｺﾞｼｯｸUB" panose="020B0900000000000000" pitchFamily="50" charset="-128"/>
                <a:ea typeface="HGP創英角ｺﾞｼｯｸUB" panose="020B0900000000000000" pitchFamily="50" charset="-128"/>
              </a:rPr>
              <a:t>看護職研究支援事業</a:t>
            </a:r>
            <a:r>
              <a:rPr lang="ja-JP" altLang="en-US" sz="4000" dirty="0">
                <a:ln w="12700">
                  <a:solidFill>
                    <a:schemeClr val="tx1">
                      <a:lumMod val="75000"/>
                      <a:lumOff val="2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HGP創英角ｺﾞｼｯｸUB" panose="020B0900000000000000" pitchFamily="50" charset="-128"/>
                <a:ea typeface="HGP創英角ｺﾞｼｯｸUB" panose="020B0900000000000000" pitchFamily="50" charset="-128"/>
              </a:rPr>
              <a:t>のご案内</a:t>
            </a:r>
          </a:p>
        </p:txBody>
      </p:sp>
      <p:sp>
        <p:nvSpPr>
          <p:cNvPr id="13" name="四角形: 角を丸くする 12">
            <a:extLst>
              <a:ext uri="{FF2B5EF4-FFF2-40B4-BE49-F238E27FC236}">
                <a16:creationId xmlns:a16="http://schemas.microsoft.com/office/drawing/2014/main" id="{B6F47250-91C7-4C0B-B998-B5C0B1E71835}"/>
              </a:ext>
            </a:extLst>
          </p:cNvPr>
          <p:cNvSpPr/>
          <p:nvPr/>
        </p:nvSpPr>
        <p:spPr>
          <a:xfrm>
            <a:off x="0" y="7740774"/>
            <a:ext cx="7552706" cy="1588450"/>
          </a:xfrm>
          <a:prstGeom prst="roundRect">
            <a:avLst>
              <a:gd name="adj" fmla="val 0"/>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00" b="1" dirty="0">
                <a:solidFill>
                  <a:schemeClr val="tx1"/>
                </a:solidFill>
              </a:rPr>
              <a:t>　　　　　</a:t>
            </a:r>
            <a:endParaRPr lang="en-US" altLang="ja-JP" sz="500" b="1" dirty="0">
              <a:solidFill>
                <a:schemeClr val="tx1"/>
              </a:solidFill>
            </a:endParaRPr>
          </a:p>
          <a:p>
            <a:pPr>
              <a:lnSpc>
                <a:spcPts val="1680"/>
              </a:lnSpc>
              <a:spcBef>
                <a:spcPts val="600"/>
              </a:spcBef>
            </a:pPr>
            <a:r>
              <a:rPr lang="ja-JP" altLang="en-US" sz="1300" b="1" dirty="0">
                <a:solidFill>
                  <a:schemeClr val="tx1"/>
                </a:solidFill>
              </a:rPr>
              <a:t>●令和３年度のセミナー・報告会は、社会状況を鑑み</a:t>
            </a:r>
            <a:r>
              <a:rPr lang="en-US" altLang="ja-JP" sz="1300" b="1" dirty="0">
                <a:solidFill>
                  <a:srgbClr val="FF0066"/>
                </a:solidFill>
              </a:rPr>
              <a:t>WEB</a:t>
            </a:r>
            <a:r>
              <a:rPr lang="ja-JP" altLang="en-US" sz="1300" b="1" dirty="0">
                <a:solidFill>
                  <a:srgbClr val="FF0066"/>
                </a:solidFill>
              </a:rPr>
              <a:t>開催 （</a:t>
            </a:r>
            <a:r>
              <a:rPr lang="en-US" altLang="ja-JP" sz="1300" b="1" dirty="0">
                <a:solidFill>
                  <a:srgbClr val="FF0066"/>
                </a:solidFill>
              </a:rPr>
              <a:t>YouTube </a:t>
            </a:r>
            <a:r>
              <a:rPr lang="ja-JP" altLang="en-US" sz="1300" b="1" dirty="0">
                <a:solidFill>
                  <a:srgbClr val="FF0066"/>
                </a:solidFill>
              </a:rPr>
              <a:t>オンデマンド配信</a:t>
            </a:r>
            <a:r>
              <a:rPr lang="ja-JP" altLang="en-US" sz="1300" b="1" dirty="0">
                <a:solidFill>
                  <a:schemeClr val="tx1"/>
                </a:solidFill>
              </a:rPr>
              <a:t> </a:t>
            </a:r>
            <a:r>
              <a:rPr lang="ja-JP" altLang="en-US" sz="1300" b="1" dirty="0">
                <a:solidFill>
                  <a:srgbClr val="FF0066"/>
                </a:solidFill>
              </a:rPr>
              <a:t>）</a:t>
            </a:r>
            <a:r>
              <a:rPr lang="ja-JP" altLang="en-US" sz="1300" b="1" dirty="0">
                <a:solidFill>
                  <a:schemeClr val="tx1"/>
                </a:solidFill>
              </a:rPr>
              <a:t>を</a:t>
            </a:r>
            <a:r>
              <a:rPr lang="ja-JP" altLang="en-US" sz="1300" b="1" dirty="0">
                <a:solidFill>
                  <a:srgbClr val="FF0066"/>
                </a:solidFill>
              </a:rPr>
              <a:t>５</a:t>
            </a:r>
            <a:r>
              <a:rPr lang="en-US" altLang="ja-JP" sz="1300" b="1" dirty="0">
                <a:solidFill>
                  <a:srgbClr val="FF0066"/>
                </a:solidFill>
              </a:rPr>
              <a:t>/</a:t>
            </a:r>
            <a:r>
              <a:rPr lang="en-US" altLang="ja-JP" sz="1300" b="1" dirty="0">
                <a:solidFill>
                  <a:srgbClr val="FF0066"/>
                </a:solidFill>
                <a:latin typeface="+mn-ea"/>
              </a:rPr>
              <a:t>17</a:t>
            </a:r>
            <a:r>
              <a:rPr lang="ja-JP" altLang="en-US" sz="1300" b="1" dirty="0">
                <a:solidFill>
                  <a:srgbClr val="FF0066"/>
                </a:solidFill>
              </a:rPr>
              <a:t>（月）～</a:t>
            </a:r>
            <a:endParaRPr lang="en-US" altLang="ja-JP" sz="1300" b="1" dirty="0">
              <a:solidFill>
                <a:srgbClr val="FF0066"/>
              </a:solidFill>
            </a:endParaRPr>
          </a:p>
          <a:p>
            <a:pPr>
              <a:lnSpc>
                <a:spcPts val="1680"/>
              </a:lnSpc>
            </a:pPr>
            <a:r>
              <a:rPr lang="ja-JP" altLang="en-US" sz="1300" b="1" dirty="0">
                <a:solidFill>
                  <a:srgbClr val="FF0066"/>
                </a:solidFill>
              </a:rPr>
              <a:t>     </a:t>
            </a:r>
            <a:r>
              <a:rPr lang="ja-JP" altLang="en-US" sz="1300" b="1" dirty="0">
                <a:solidFill>
                  <a:srgbClr val="FF0066"/>
                </a:solidFill>
                <a:latin typeface="+mn-ea"/>
              </a:rPr>
              <a:t>６</a:t>
            </a:r>
            <a:r>
              <a:rPr lang="en-US" altLang="ja-JP" sz="1300" b="1" dirty="0">
                <a:solidFill>
                  <a:srgbClr val="FF0066"/>
                </a:solidFill>
                <a:latin typeface="+mn-ea"/>
              </a:rPr>
              <a:t>/</a:t>
            </a:r>
            <a:r>
              <a:rPr lang="ja-JP" altLang="en-US" sz="1300" b="1" dirty="0">
                <a:solidFill>
                  <a:srgbClr val="FF0066"/>
                </a:solidFill>
                <a:latin typeface="+mn-ea"/>
              </a:rPr>
              <a:t>７</a:t>
            </a:r>
            <a:r>
              <a:rPr lang="ja-JP" altLang="en-US" sz="1300" b="1" dirty="0">
                <a:solidFill>
                  <a:srgbClr val="FF0066"/>
                </a:solidFill>
              </a:rPr>
              <a:t>（月）</a:t>
            </a:r>
            <a:r>
              <a:rPr lang="ja-JP" altLang="en-US" sz="1300" b="1" dirty="0">
                <a:solidFill>
                  <a:schemeClr val="tx1"/>
                </a:solidFill>
              </a:rPr>
              <a:t>に予定しています。</a:t>
            </a:r>
            <a:r>
              <a:rPr lang="ja-JP" altLang="en-US" sz="1300" b="1" dirty="0">
                <a:solidFill>
                  <a:srgbClr val="FF0066"/>
                </a:solidFill>
              </a:rPr>
              <a:t>開催に関する変更は、随時本学</a:t>
            </a:r>
            <a:r>
              <a:rPr lang="en-US" altLang="ja-JP" sz="1300" b="1" dirty="0">
                <a:solidFill>
                  <a:srgbClr val="FF0066"/>
                </a:solidFill>
              </a:rPr>
              <a:t>HP</a:t>
            </a:r>
            <a:r>
              <a:rPr lang="ja-JP" altLang="en-US" sz="1300" b="1" dirty="0">
                <a:solidFill>
                  <a:schemeClr val="tx1"/>
                </a:solidFill>
              </a:rPr>
              <a:t>（</a:t>
            </a:r>
            <a:r>
              <a:rPr lang="en-US" altLang="ja-JP" sz="1400" b="1" dirty="0">
                <a:solidFill>
                  <a:schemeClr val="tx1"/>
                </a:solidFill>
              </a:rPr>
              <a:t>URL</a:t>
            </a:r>
            <a:r>
              <a:rPr lang="ja-JP" altLang="en-US" sz="1400" b="1" dirty="0">
                <a:solidFill>
                  <a:schemeClr val="tx1"/>
                </a:solidFill>
              </a:rPr>
              <a:t>：</a:t>
            </a:r>
            <a:r>
              <a:rPr lang="ja-JP" altLang="en-US" sz="1400" b="1" dirty="0">
                <a:solidFill>
                  <a:srgbClr val="FF0066"/>
                </a:solidFill>
              </a:rPr>
              <a:t> </a:t>
            </a:r>
            <a:r>
              <a:rPr lang="en-US" altLang="ja-JP" sz="1400" b="1" dirty="0">
                <a:solidFill>
                  <a:srgbClr val="FF0066"/>
                </a:solidFill>
                <a:hlinkClick r:id="rId5"/>
              </a:rPr>
              <a:t>https://www.gchs.ac.jp/</a:t>
            </a:r>
            <a:r>
              <a:rPr lang="ja-JP" altLang="en-US" sz="1300" b="1" dirty="0">
                <a:solidFill>
                  <a:schemeClr val="tx1"/>
                </a:solidFill>
              </a:rPr>
              <a:t>）に</a:t>
            </a:r>
            <a:endParaRPr lang="en-US" altLang="ja-JP" sz="1300" b="1" dirty="0">
              <a:solidFill>
                <a:schemeClr val="tx1"/>
              </a:solidFill>
            </a:endParaRPr>
          </a:p>
          <a:p>
            <a:pPr>
              <a:lnSpc>
                <a:spcPts val="1680"/>
              </a:lnSpc>
            </a:pPr>
            <a:r>
              <a:rPr lang="en-US" altLang="ja-JP" sz="1300" b="1" dirty="0">
                <a:solidFill>
                  <a:schemeClr val="tx1"/>
                </a:solidFill>
              </a:rPr>
              <a:t>     </a:t>
            </a:r>
            <a:r>
              <a:rPr lang="ja-JP" altLang="en-US" sz="1300" b="1" dirty="0">
                <a:solidFill>
                  <a:schemeClr val="tx1"/>
                </a:solidFill>
              </a:rPr>
              <a:t>掲載しますので各自ご確認ください。</a:t>
            </a:r>
            <a:endParaRPr lang="en-US" altLang="ja-JP" sz="1300" b="1" dirty="0">
              <a:solidFill>
                <a:schemeClr val="tx1"/>
              </a:solidFill>
            </a:endParaRPr>
          </a:p>
          <a:p>
            <a:r>
              <a:rPr lang="ja-JP" altLang="en-US" sz="800" b="1" dirty="0">
                <a:solidFill>
                  <a:schemeClr val="tx1"/>
                </a:solidFill>
              </a:rPr>
              <a:t>　　　　　</a:t>
            </a:r>
            <a:endParaRPr lang="en-US" altLang="ja-JP" sz="800" b="1" dirty="0">
              <a:solidFill>
                <a:schemeClr val="tx1"/>
              </a:solidFill>
            </a:endParaRPr>
          </a:p>
          <a:p>
            <a:pPr>
              <a:lnSpc>
                <a:spcPts val="1680"/>
              </a:lnSpc>
            </a:pPr>
            <a:r>
              <a:rPr lang="ja-JP" altLang="en-US" sz="1300" b="1" dirty="0">
                <a:solidFill>
                  <a:schemeClr val="tx1"/>
                </a:solidFill>
              </a:rPr>
              <a:t>● 令和３年度より本事業への</a:t>
            </a:r>
            <a:r>
              <a:rPr lang="ja-JP" altLang="en-US" sz="1300" b="1" dirty="0">
                <a:solidFill>
                  <a:srgbClr val="FF0066"/>
                </a:solidFill>
              </a:rPr>
              <a:t>お申し込みはメール</a:t>
            </a:r>
            <a:r>
              <a:rPr lang="ja-JP" altLang="en-US" sz="1300" b="1" dirty="0">
                <a:solidFill>
                  <a:schemeClr val="tx1"/>
                </a:solidFill>
              </a:rPr>
              <a:t>にてお受けします。</a:t>
            </a:r>
            <a:r>
              <a:rPr lang="ja-JP" altLang="en-US" sz="1300" b="1" dirty="0">
                <a:solidFill>
                  <a:srgbClr val="FF0066"/>
                </a:solidFill>
              </a:rPr>
              <a:t>申し込み方法等の詳細</a:t>
            </a:r>
            <a:r>
              <a:rPr lang="ja-JP" altLang="en-US" sz="1300" b="1" dirty="0">
                <a:solidFill>
                  <a:schemeClr val="tx1"/>
                </a:solidFill>
              </a:rPr>
              <a:t>は、</a:t>
            </a:r>
            <a:endParaRPr lang="en-US" altLang="ja-JP" sz="1300" b="1" dirty="0">
              <a:solidFill>
                <a:schemeClr val="tx1"/>
              </a:solidFill>
            </a:endParaRPr>
          </a:p>
          <a:p>
            <a:pPr>
              <a:lnSpc>
                <a:spcPts val="1680"/>
              </a:lnSpc>
            </a:pPr>
            <a:r>
              <a:rPr lang="ja-JP" altLang="en-US" sz="1300" b="1" dirty="0">
                <a:solidFill>
                  <a:schemeClr val="tx1"/>
                </a:solidFill>
              </a:rPr>
              <a:t>　　以下</a:t>
            </a:r>
            <a:r>
              <a:rPr lang="en-US" altLang="ja-JP" sz="1300" b="1" dirty="0">
                <a:solidFill>
                  <a:schemeClr val="tx1"/>
                </a:solidFill>
              </a:rPr>
              <a:t>URL</a:t>
            </a:r>
            <a:r>
              <a:rPr lang="ja-JP" altLang="en-US" sz="1300" b="1" dirty="0">
                <a:solidFill>
                  <a:schemeClr val="tx1"/>
                </a:solidFill>
              </a:rPr>
              <a:t>より</a:t>
            </a:r>
            <a:r>
              <a:rPr lang="ja-JP" altLang="en-US" sz="1200" b="1" dirty="0">
                <a:solidFill>
                  <a:schemeClr val="tx1"/>
                </a:solidFill>
              </a:rPr>
              <a:t>　</a:t>
            </a:r>
            <a:r>
              <a:rPr lang="ja-JP" altLang="en-US" sz="1300" b="1" dirty="0">
                <a:solidFill>
                  <a:srgbClr val="FF0066"/>
                </a:solidFill>
              </a:rPr>
              <a:t>「令和</a:t>
            </a:r>
            <a:r>
              <a:rPr lang="ja-JP" altLang="en-US" sz="1400" b="1" dirty="0">
                <a:solidFill>
                  <a:srgbClr val="FF0066"/>
                </a:solidFill>
              </a:rPr>
              <a:t>３</a:t>
            </a:r>
            <a:r>
              <a:rPr lang="ja-JP" altLang="en-US" sz="1300" b="1" dirty="0">
                <a:solidFill>
                  <a:srgbClr val="FF0066"/>
                </a:solidFill>
              </a:rPr>
              <a:t>年度　看護職研究支援事業募集要項」</a:t>
            </a:r>
            <a:r>
              <a:rPr lang="ja-JP" altLang="en-US" sz="1300" b="1" dirty="0">
                <a:solidFill>
                  <a:schemeClr val="tx1"/>
                </a:solidFill>
              </a:rPr>
              <a:t>を</a:t>
            </a:r>
            <a:r>
              <a:rPr lang="ja-JP" altLang="en-US" sz="1300" b="1">
                <a:solidFill>
                  <a:schemeClr val="tx1"/>
                </a:solidFill>
              </a:rPr>
              <a:t>必ず</a:t>
            </a:r>
            <a:r>
              <a:rPr lang="ja-JP" altLang="en-US" sz="1300" b="1" smtClean="0">
                <a:solidFill>
                  <a:schemeClr val="tx1"/>
                </a:solidFill>
              </a:rPr>
              <a:t>ご確認ください</a:t>
            </a:r>
            <a:r>
              <a:rPr lang="ja-JP" altLang="en-US" sz="1300" b="1" dirty="0">
                <a:solidFill>
                  <a:schemeClr val="tx1"/>
                </a:solidFill>
              </a:rPr>
              <a:t>。</a:t>
            </a:r>
            <a:endParaRPr lang="en-US" altLang="ja-JP" sz="1300" b="1" dirty="0">
              <a:solidFill>
                <a:schemeClr val="tx1"/>
              </a:solidFill>
            </a:endParaRPr>
          </a:p>
          <a:p>
            <a:pPr>
              <a:lnSpc>
                <a:spcPts val="1680"/>
              </a:lnSpc>
            </a:pPr>
            <a:r>
              <a:rPr lang="ja-JP" altLang="en-US" sz="1200" b="1" dirty="0">
                <a:solidFill>
                  <a:schemeClr val="tx1"/>
                </a:solidFill>
              </a:rPr>
              <a:t>　　　　　　　　　　　　ＵＲＬ：</a:t>
            </a:r>
            <a:r>
              <a:rPr lang="en-US" altLang="ja-JP" sz="1400" b="1" dirty="0">
                <a:solidFill>
                  <a:schemeClr val="tx1"/>
                </a:solidFill>
              </a:rPr>
              <a:t> </a:t>
            </a:r>
            <a:r>
              <a:rPr lang="en-US" altLang="ja-JP" sz="1400" b="1" dirty="0">
                <a:solidFill>
                  <a:schemeClr val="tx1"/>
                </a:solidFill>
                <a:hlinkClick r:id="rId6"/>
              </a:rPr>
              <a:t>http://www.gchs.ac.jp/topics/13707.html</a:t>
            </a:r>
            <a:endParaRPr lang="en-US" altLang="ja-JP" sz="1400" b="1" dirty="0">
              <a:solidFill>
                <a:schemeClr val="tx1"/>
              </a:solidFill>
            </a:endParaRPr>
          </a:p>
          <a:p>
            <a:endParaRPr kumimoji="1" lang="ja-JP" altLang="en-US" sz="1400" dirty="0">
              <a:solidFill>
                <a:schemeClr val="tx1"/>
              </a:solidFill>
            </a:endParaRPr>
          </a:p>
        </p:txBody>
      </p:sp>
      <p:sp>
        <p:nvSpPr>
          <p:cNvPr id="7" name="星: 8 pt 6">
            <a:extLst>
              <a:ext uri="{FF2B5EF4-FFF2-40B4-BE49-F238E27FC236}">
                <a16:creationId xmlns:a16="http://schemas.microsoft.com/office/drawing/2014/main" id="{425132E9-DED4-4B23-8259-36B80A66CBDD}"/>
              </a:ext>
            </a:extLst>
          </p:cNvPr>
          <p:cNvSpPr/>
          <p:nvPr/>
        </p:nvSpPr>
        <p:spPr>
          <a:xfrm>
            <a:off x="3060551" y="4860454"/>
            <a:ext cx="1510630" cy="859580"/>
          </a:xfrm>
          <a:prstGeom prst="star8">
            <a:avLst>
              <a:gd name="adj" fmla="val 420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t>Web</a:t>
            </a:r>
            <a:r>
              <a:rPr kumimoji="1" lang="ja-JP" altLang="en-US" sz="1300" b="1" dirty="0"/>
              <a:t>開催</a:t>
            </a:r>
            <a:endParaRPr kumimoji="1" lang="en-US" altLang="ja-JP" sz="1300" b="1" dirty="0"/>
          </a:p>
          <a:p>
            <a:pPr algn="ctr"/>
            <a:r>
              <a:rPr lang="en-US" altLang="ja-JP" sz="1200" dirty="0"/>
              <a:t>YouTube</a:t>
            </a:r>
            <a:endParaRPr lang="en-US" altLang="ja-JP" sz="1050" dirty="0"/>
          </a:p>
          <a:p>
            <a:pPr algn="ctr"/>
            <a:r>
              <a:rPr lang="ja-JP" altLang="en-US" sz="1050" dirty="0"/>
              <a:t>オンデマンド配信　</a:t>
            </a:r>
            <a:endParaRPr lang="en-US" altLang="ja-JP" sz="1050" dirty="0"/>
          </a:p>
        </p:txBody>
      </p:sp>
    </p:spTree>
    <p:extLst>
      <p:ext uri="{BB962C8B-B14F-4D97-AF65-F5344CB8AC3E}">
        <p14:creationId xmlns:p14="http://schemas.microsoft.com/office/powerpoint/2010/main" val="386313538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2218</TotalTime>
  <Words>722</Words>
  <Application>Microsoft Office PowerPoint</Application>
  <PresentationFormat>ユーザー設定</PresentationFormat>
  <Paragraphs>68</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HGP創英角ｺﾞｼｯｸUB</vt:lpstr>
      <vt:lpstr>ＭＳ Ｐゴシック</vt:lpstr>
      <vt:lpstr>Arial</vt:lpstr>
      <vt:lpstr>Calibri</vt:lpstr>
      <vt:lpstr>Gill Sans MT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kamiyama</dc:creator>
  <cp:lastModifiedBy>igarashi-aya</cp:lastModifiedBy>
  <cp:revision>185</cp:revision>
  <cp:lastPrinted>2021-02-03T02:11:29Z</cp:lastPrinted>
  <dcterms:created xsi:type="dcterms:W3CDTF">2013-02-19T02:59:05Z</dcterms:created>
  <dcterms:modified xsi:type="dcterms:W3CDTF">2021-03-30T06:18:49Z</dcterms:modified>
</cp:coreProperties>
</file>